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n-lt"/>
        <a:ea typeface="+mn-ea"/>
        <a:cs typeface="+mn-cs"/>
        <a:sym typeface="Gill Sans"/>
      </a:defRPr>
    </a:lvl1pPr>
    <a:lvl2pPr marL="0" marR="0" indent="342900" algn="ctr" defTabSz="584200"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n-lt"/>
        <a:ea typeface="+mn-ea"/>
        <a:cs typeface="+mn-cs"/>
        <a:sym typeface="Gill Sans"/>
      </a:defRPr>
    </a:lvl2pPr>
    <a:lvl3pPr marL="0" marR="0" indent="685800" algn="ctr" defTabSz="584200"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n-lt"/>
        <a:ea typeface="+mn-ea"/>
        <a:cs typeface="+mn-cs"/>
        <a:sym typeface="Gill Sans"/>
      </a:defRPr>
    </a:lvl3pPr>
    <a:lvl4pPr marL="0" marR="0" indent="1028700" algn="ctr" defTabSz="584200"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n-lt"/>
        <a:ea typeface="+mn-ea"/>
        <a:cs typeface="+mn-cs"/>
        <a:sym typeface="Gill Sans"/>
      </a:defRPr>
    </a:lvl4pPr>
    <a:lvl5pPr marL="0" marR="0" indent="1371600" algn="ctr" defTabSz="584200"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n-lt"/>
        <a:ea typeface="+mn-ea"/>
        <a:cs typeface="+mn-cs"/>
        <a:sym typeface="Gill Sans"/>
      </a:defRPr>
    </a:lvl5pPr>
    <a:lvl6pPr marL="0" marR="0" indent="1714500" algn="ctr" defTabSz="584200"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n-lt"/>
        <a:ea typeface="+mn-ea"/>
        <a:cs typeface="+mn-cs"/>
        <a:sym typeface="Gill Sans"/>
      </a:defRPr>
    </a:lvl6pPr>
    <a:lvl7pPr marL="0" marR="0" indent="2057400" algn="ctr" defTabSz="584200"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n-lt"/>
        <a:ea typeface="+mn-ea"/>
        <a:cs typeface="+mn-cs"/>
        <a:sym typeface="Gill Sans"/>
      </a:defRPr>
    </a:lvl7pPr>
    <a:lvl8pPr marL="0" marR="0" indent="2400300" algn="ctr" defTabSz="584200"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n-lt"/>
        <a:ea typeface="+mn-ea"/>
        <a:cs typeface="+mn-cs"/>
        <a:sym typeface="Gill Sans"/>
      </a:defRPr>
    </a:lvl8pPr>
    <a:lvl9pPr marL="0" marR="0" indent="2743200" algn="ctr" defTabSz="584200"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n-lt"/>
        <a:ea typeface="+mn-ea"/>
        <a:cs typeface="+mn-cs"/>
        <a:sym typeface="Gill San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def" i="de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de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def" i="de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de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def" i="def">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n" i="de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def" i="def">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de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def" i="def">
        <a:font>
          <a:latin typeface="Helvetica Light"/>
          <a:ea typeface="Helvetica Light"/>
          <a:cs typeface="Helvetica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b="def" i="def"/>
      <a:tcStyle>
        <a:tcBdr/>
        <a:fill>
          <a:solidFill>
            <a:srgbClr val="C3C2C2"/>
          </a:solidFill>
        </a:fill>
      </a:tcStyle>
    </a:band2H>
    <a:firstCol>
      <a:tcTxStyle b="on" i="de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de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de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def" i="def">
        <a:font>
          <a:latin typeface="Helvetica Light"/>
          <a:ea typeface="Helvetica Light"/>
          <a:cs typeface="Helvetica Light"/>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b="def" i="def"/>
      <a:tcStyle>
        <a:tcBdr/>
        <a:fill>
          <a:solidFill>
            <a:srgbClr val="DCE5E6"/>
          </a:solidFill>
        </a:fill>
      </a:tcStyle>
    </a:band2H>
    <a:firstCol>
      <a:tcTxStyle b="on" i="de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de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de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def" i="def">
        <a:font>
          <a:latin typeface="Helvetica Light"/>
          <a:ea typeface="Helvetica Light"/>
          <a:cs typeface="Helvetica Light"/>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b="def" i="def"/>
      <a:tcStyle>
        <a:tcBdr/>
        <a:fill>
          <a:solidFill>
            <a:srgbClr val="DEDEDF"/>
          </a:solidFill>
        </a:fill>
      </a:tcStyle>
    </a:band2H>
    <a:firstCol>
      <a:tcTxStyle b="on" i="de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de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de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def" i="def">
        <a:font>
          <a:latin typeface="Helvetica Light"/>
          <a:ea typeface="Helvetica Light"/>
          <a:cs typeface="Helvetica Light"/>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de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de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de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8F44A2F1-9E1F-4B54-A3A2-5F16C0AD49E2}" styleName="">
    <a:tblBg/>
    <a:wholeTbl>
      <a:tcTxStyle b="off" i="off">
        <a:fontRef idx="minor">
          <a:srgbClr val="000000"/>
        </a:fontRef>
        <a:srgbClr val="000000"/>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wholeTbl>
    <a:band2H>
      <a:tcTxStyle b="def" i="def"/>
      <a:tcStyle>
        <a:tcBdr/>
        <a:fill>
          <a:solidFill>
            <a:srgbClr val="C5C7C9">
              <a:alpha val="30000"/>
            </a:srgbClr>
          </a:solidFill>
        </a:fill>
      </a:tcStyle>
    </a:band2H>
    <a:firstCol>
      <a:tcTxStyle b="off" i="off">
        <a:fontRef idx="minor">
          <a:srgbClr val="FFFFFF"/>
        </a:fontRef>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firstCol>
    <a:lastRow>
      <a:tcTxStyle b="off" i="off">
        <a:fontRef idx="minor">
          <a:srgbClr val="FFFFFF"/>
        </a:fontRef>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lastRow>
    <a:firstRow>
      <a:tcTxStyle b="off" i="off">
        <a:fontRef idx="minor">
          <a:srgbClr val="FFFFFF"/>
        </a:fontRef>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34" name="Shape 134"/>
          <p:cNvSpPr/>
          <p:nvPr>
            <p:ph type="sldImg"/>
          </p:nvPr>
        </p:nvSpPr>
        <p:spPr>
          <a:xfrm>
            <a:off x="1143000" y="685800"/>
            <a:ext cx="4572000" cy="3429000"/>
          </a:xfrm>
          <a:prstGeom prst="rect">
            <a:avLst/>
          </a:prstGeom>
        </p:spPr>
        <p:txBody>
          <a:bodyPr/>
          <a:lstStyle/>
          <a:p>
            <a:pPr/>
          </a:p>
        </p:txBody>
      </p:sp>
      <p:sp>
        <p:nvSpPr>
          <p:cNvPr id="135" name="Shape 135"/>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584200" latinLnBrk="0">
      <a:defRPr sz="2200">
        <a:latin typeface="Lucida Grande"/>
        <a:ea typeface="Lucida Grande"/>
        <a:cs typeface="Lucida Grande"/>
        <a:sym typeface="Lucida Grande"/>
      </a:defRPr>
    </a:lvl1pPr>
    <a:lvl2pPr indent="228600" defTabSz="584200" latinLnBrk="0">
      <a:defRPr sz="2200">
        <a:latin typeface="Lucida Grande"/>
        <a:ea typeface="Lucida Grande"/>
        <a:cs typeface="Lucida Grande"/>
        <a:sym typeface="Lucida Grande"/>
      </a:defRPr>
    </a:lvl2pPr>
    <a:lvl3pPr indent="457200" defTabSz="584200" latinLnBrk="0">
      <a:defRPr sz="2200">
        <a:latin typeface="Lucida Grande"/>
        <a:ea typeface="Lucida Grande"/>
        <a:cs typeface="Lucida Grande"/>
        <a:sym typeface="Lucida Grande"/>
      </a:defRPr>
    </a:lvl3pPr>
    <a:lvl4pPr indent="685800" defTabSz="584200" latinLnBrk="0">
      <a:defRPr sz="2200">
        <a:latin typeface="Lucida Grande"/>
        <a:ea typeface="Lucida Grande"/>
        <a:cs typeface="Lucida Grande"/>
        <a:sym typeface="Lucida Grande"/>
      </a:defRPr>
    </a:lvl4pPr>
    <a:lvl5pPr indent="914400" defTabSz="584200" latinLnBrk="0">
      <a:defRPr sz="2200">
        <a:latin typeface="Lucida Grande"/>
        <a:ea typeface="Lucida Grande"/>
        <a:cs typeface="Lucida Grande"/>
        <a:sym typeface="Lucida Grande"/>
      </a:defRPr>
    </a:lvl5pPr>
    <a:lvl6pPr indent="1143000" defTabSz="584200" latinLnBrk="0">
      <a:defRPr sz="2200">
        <a:latin typeface="Lucida Grande"/>
        <a:ea typeface="Lucida Grande"/>
        <a:cs typeface="Lucida Grande"/>
        <a:sym typeface="Lucida Grande"/>
      </a:defRPr>
    </a:lvl6pPr>
    <a:lvl7pPr indent="1371600" defTabSz="584200" latinLnBrk="0">
      <a:defRPr sz="2200">
        <a:latin typeface="Lucida Grande"/>
        <a:ea typeface="Lucida Grande"/>
        <a:cs typeface="Lucida Grande"/>
        <a:sym typeface="Lucida Grande"/>
      </a:defRPr>
    </a:lvl7pPr>
    <a:lvl8pPr indent="1600200" defTabSz="584200" latinLnBrk="0">
      <a:defRPr sz="2200">
        <a:latin typeface="Lucida Grande"/>
        <a:ea typeface="Lucida Grande"/>
        <a:cs typeface="Lucida Grande"/>
        <a:sym typeface="Lucida Grande"/>
      </a:defRPr>
    </a:lvl8pPr>
    <a:lvl9pPr indent="1828800" defTabSz="584200" latinLnBrk="0">
      <a:defRPr sz="2200">
        <a:latin typeface="Lucida Grande"/>
        <a:ea typeface="Lucida Grande"/>
        <a:cs typeface="Lucida Grande"/>
        <a:sym typeface="Lucida Grand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amp; Subtitle">
    <p:spTree>
      <p:nvGrpSpPr>
        <p:cNvPr id="1" name=""/>
        <p:cNvGrpSpPr/>
        <p:nvPr/>
      </p:nvGrpSpPr>
      <p:grpSpPr>
        <a:xfrm>
          <a:off x="0" y="0"/>
          <a:ext cx="0" cy="0"/>
          <a:chOff x="0" y="0"/>
          <a:chExt cx="0" cy="0"/>
        </a:xfrm>
      </p:grpSpPr>
      <p:sp>
        <p:nvSpPr>
          <p:cNvPr id="11" name="Title Text"/>
          <p:cNvSpPr txBox="1"/>
          <p:nvPr>
            <p:ph type="title"/>
          </p:nvPr>
        </p:nvSpPr>
        <p:spPr>
          <a:xfrm>
            <a:off x="1270000" y="1638300"/>
            <a:ext cx="10464800" cy="3302000"/>
          </a:xfrm>
          <a:prstGeom prst="rect">
            <a:avLst/>
          </a:prstGeom>
        </p:spPr>
        <p:txBody>
          <a:bodyPr anchor="b"/>
          <a:lstStyle/>
          <a:p>
            <a:pPr/>
            <a:r>
              <a:t>Title Text</a:t>
            </a:r>
          </a:p>
        </p:txBody>
      </p:sp>
      <p:sp>
        <p:nvSpPr>
          <p:cNvPr id="12" name="Body Level One…"/>
          <p:cNvSpPr txBox="1"/>
          <p:nvPr>
            <p:ph type="body" sz="quarter" idx="1"/>
          </p:nvPr>
        </p:nvSpPr>
        <p:spPr>
          <a:xfrm>
            <a:off x="1270000" y="5029200"/>
            <a:ext cx="10464800" cy="1130300"/>
          </a:xfrm>
          <a:prstGeom prst="rect">
            <a:avLst/>
          </a:prstGeom>
        </p:spPr>
        <p:txBody>
          <a:bodyPr anchor="t"/>
          <a:lstStyle>
            <a:lvl1pPr marL="0" indent="0" algn="ctr">
              <a:spcBef>
                <a:spcPts val="0"/>
              </a:spcBef>
              <a:buSzTx/>
              <a:buNone/>
              <a:defRPr sz="3600"/>
            </a:lvl1pPr>
            <a:lvl2pPr marL="0" indent="0" algn="ctr">
              <a:spcBef>
                <a:spcPts val="0"/>
              </a:spcBef>
              <a:buSzTx/>
              <a:buNone/>
              <a:defRPr sz="3600"/>
            </a:lvl2pPr>
            <a:lvl3pPr marL="0" indent="0" algn="ctr">
              <a:spcBef>
                <a:spcPts val="0"/>
              </a:spcBef>
              <a:buSzTx/>
              <a:buNone/>
              <a:defRPr sz="3600"/>
            </a:lvl3pPr>
            <a:lvl4pPr marL="0" indent="0" algn="ctr">
              <a:spcBef>
                <a:spcPts val="0"/>
              </a:spcBef>
              <a:buSzTx/>
              <a:buNone/>
              <a:defRPr sz="3600"/>
            </a:lvl4pPr>
            <a:lvl5pPr marL="0" indent="0" algn="ctr">
              <a:spcBef>
                <a:spcPts val="0"/>
              </a:spcBef>
              <a:buSzTx/>
              <a:buNone/>
              <a:defRPr sz="36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
    <p:spTree>
      <p:nvGrpSpPr>
        <p:cNvPr id="1" name=""/>
        <p:cNvGrpSpPr/>
        <p:nvPr/>
      </p:nvGrpSpPr>
      <p:grpSpPr>
        <a:xfrm>
          <a:off x="0" y="0"/>
          <a:ext cx="0" cy="0"/>
          <a:chOff x="0" y="0"/>
          <a:chExt cx="0" cy="0"/>
        </a:xfrm>
      </p:grpSpPr>
      <p:sp>
        <p:nvSpPr>
          <p:cNvPr id="87" name="Image"/>
          <p:cNvSpPr/>
          <p:nvPr>
            <p:ph type="pic" sz="quarter" idx="21"/>
          </p:nvPr>
        </p:nvSpPr>
        <p:spPr>
          <a:xfrm>
            <a:off x="7124700" y="1968500"/>
            <a:ext cx="4219575" cy="5626100"/>
          </a:xfrm>
          <a:prstGeom prst="rect">
            <a:avLst/>
          </a:prstGeom>
        </p:spPr>
        <p:txBody>
          <a:bodyPr lIns="91439" tIns="45719" rIns="91439" bIns="45719" anchor="t"/>
          <a:lstStyle/>
          <a:p>
            <a:pPr/>
          </a:p>
        </p:txBody>
      </p:sp>
      <p:sp>
        <p:nvSpPr>
          <p:cNvPr id="88" name="Title Text"/>
          <p:cNvSpPr txBox="1"/>
          <p:nvPr>
            <p:ph type="title"/>
          </p:nvPr>
        </p:nvSpPr>
        <p:spPr>
          <a:xfrm>
            <a:off x="635000" y="1409700"/>
            <a:ext cx="5867400" cy="3302000"/>
          </a:xfrm>
          <a:prstGeom prst="rect">
            <a:avLst/>
          </a:prstGeom>
        </p:spPr>
        <p:txBody>
          <a:bodyPr anchor="b"/>
          <a:lstStyle>
            <a:lvl1pPr>
              <a:defRPr sz="7000"/>
            </a:lvl1pPr>
          </a:lstStyle>
          <a:p>
            <a:pPr/>
            <a:r>
              <a:t>Title Text</a:t>
            </a:r>
          </a:p>
        </p:txBody>
      </p:sp>
      <p:sp>
        <p:nvSpPr>
          <p:cNvPr id="89" name="Body Level One…"/>
          <p:cNvSpPr txBox="1"/>
          <p:nvPr>
            <p:ph type="body" sz="quarter" idx="1"/>
          </p:nvPr>
        </p:nvSpPr>
        <p:spPr>
          <a:xfrm>
            <a:off x="635000" y="4787900"/>
            <a:ext cx="5867400" cy="3302000"/>
          </a:xfrm>
          <a:prstGeom prst="rect">
            <a:avLst/>
          </a:prstGeom>
        </p:spPr>
        <p:txBody>
          <a:bodyPr anchor="t"/>
          <a:lstStyle>
            <a:lvl1pPr marL="0" indent="0" algn="ctr">
              <a:spcBef>
                <a:spcPts val="0"/>
              </a:spcBef>
              <a:buSzTx/>
              <a:buNone/>
              <a:defRPr sz="3400"/>
            </a:lvl1pPr>
            <a:lvl2pPr marL="0" indent="0" algn="ctr">
              <a:spcBef>
                <a:spcPts val="0"/>
              </a:spcBef>
              <a:buSzTx/>
              <a:buNone/>
              <a:defRPr sz="3400"/>
            </a:lvl2pPr>
            <a:lvl3pPr marL="0" indent="0" algn="ctr">
              <a:spcBef>
                <a:spcPts val="0"/>
              </a:spcBef>
              <a:buSzTx/>
              <a:buNone/>
              <a:defRPr sz="3400"/>
            </a:lvl3pPr>
            <a:lvl4pPr marL="0" indent="0" algn="ctr">
              <a:spcBef>
                <a:spcPts val="0"/>
              </a:spcBef>
              <a:buSzTx/>
              <a:buNone/>
              <a:defRPr sz="3400"/>
            </a:lvl4pPr>
            <a:lvl5pPr marL="0" indent="0" algn="ctr">
              <a:spcBef>
                <a:spcPts val="0"/>
              </a:spcBef>
              <a:buSzTx/>
              <a:buNone/>
              <a:defRPr sz="3400"/>
            </a:lvl5pPr>
          </a:lstStyle>
          <a:p>
            <a:pPr/>
            <a:r>
              <a:t>Body Level One</a:t>
            </a:r>
          </a:p>
          <a:p>
            <a:pPr lvl="1"/>
            <a:r>
              <a:t>Body Level Two</a:t>
            </a:r>
          </a:p>
          <a:p>
            <a:pPr lvl="2"/>
            <a:r>
              <a:t>Body Level Three</a:t>
            </a:r>
          </a:p>
          <a:p>
            <a:pPr lvl="3"/>
            <a:r>
              <a:t>Body Level Four</a:t>
            </a:r>
          </a:p>
          <a:p>
            <a:pPr lvl="4"/>
            <a:r>
              <a:t>Body Level Five</a:t>
            </a:r>
          </a:p>
        </p:txBody>
      </p:sp>
      <p:sp>
        <p:nvSpPr>
          <p:cNvPr id="9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 Reflection">
    <p:spTree>
      <p:nvGrpSpPr>
        <p:cNvPr id="1" name=""/>
        <p:cNvGrpSpPr/>
        <p:nvPr/>
      </p:nvGrpSpPr>
      <p:grpSpPr>
        <a:xfrm>
          <a:off x="0" y="0"/>
          <a:ext cx="0" cy="0"/>
          <a:chOff x="0" y="0"/>
          <a:chExt cx="0" cy="0"/>
        </a:xfrm>
      </p:grpSpPr>
      <p:sp>
        <p:nvSpPr>
          <p:cNvPr id="97" name="Image"/>
          <p:cNvSpPr/>
          <p:nvPr>
            <p:ph type="pic" sz="quarter" idx="21"/>
          </p:nvPr>
        </p:nvSpPr>
        <p:spPr>
          <a:xfrm>
            <a:off x="7124700" y="1968500"/>
            <a:ext cx="4219575" cy="5626100"/>
          </a:xfrm>
          <a:prstGeom prst="rect">
            <a:avLst/>
          </a:prstGeom>
          <a:ln w="25400"/>
          <a:effectLst>
            <a:reflection blurRad="0" stA="50000" stPos="0" endA="0" endPos="40000" dist="0" dir="5400000" fadeDir="5400000" sx="100000" sy="-100000" kx="0" ky="0" algn="bl" rotWithShape="0"/>
          </a:effectLst>
        </p:spPr>
        <p:txBody>
          <a:bodyPr lIns="91439" tIns="45719" rIns="91439" bIns="45719" anchor="t"/>
          <a:lstStyle/>
          <a:p>
            <a:pPr/>
          </a:p>
        </p:txBody>
      </p:sp>
      <p:sp>
        <p:nvSpPr>
          <p:cNvPr id="98" name="Title Text"/>
          <p:cNvSpPr txBox="1"/>
          <p:nvPr>
            <p:ph type="title"/>
          </p:nvPr>
        </p:nvSpPr>
        <p:spPr>
          <a:xfrm>
            <a:off x="635000" y="1409700"/>
            <a:ext cx="5867400" cy="3302000"/>
          </a:xfrm>
          <a:prstGeom prst="rect">
            <a:avLst/>
          </a:prstGeom>
        </p:spPr>
        <p:txBody>
          <a:bodyPr anchor="b"/>
          <a:lstStyle>
            <a:lvl1pPr>
              <a:defRPr sz="7000"/>
            </a:lvl1pPr>
          </a:lstStyle>
          <a:p>
            <a:pPr/>
            <a:r>
              <a:t>Title Text</a:t>
            </a:r>
          </a:p>
        </p:txBody>
      </p:sp>
      <p:sp>
        <p:nvSpPr>
          <p:cNvPr id="99" name="Body Level One…"/>
          <p:cNvSpPr txBox="1"/>
          <p:nvPr>
            <p:ph type="body" sz="quarter" idx="1"/>
          </p:nvPr>
        </p:nvSpPr>
        <p:spPr>
          <a:xfrm>
            <a:off x="635000" y="4787900"/>
            <a:ext cx="5867400" cy="3302000"/>
          </a:xfrm>
          <a:prstGeom prst="rect">
            <a:avLst/>
          </a:prstGeom>
        </p:spPr>
        <p:txBody>
          <a:bodyPr anchor="t"/>
          <a:lstStyle>
            <a:lvl1pPr marL="0" indent="0" algn="ctr">
              <a:spcBef>
                <a:spcPts val="0"/>
              </a:spcBef>
              <a:buSzTx/>
              <a:buNone/>
              <a:defRPr sz="3400"/>
            </a:lvl1pPr>
            <a:lvl2pPr marL="0" indent="0" algn="ctr">
              <a:spcBef>
                <a:spcPts val="0"/>
              </a:spcBef>
              <a:buSzTx/>
              <a:buNone/>
              <a:defRPr sz="3400"/>
            </a:lvl2pPr>
            <a:lvl3pPr marL="0" indent="0" algn="ctr">
              <a:spcBef>
                <a:spcPts val="0"/>
              </a:spcBef>
              <a:buSzTx/>
              <a:buNone/>
              <a:defRPr sz="3400"/>
            </a:lvl3pPr>
            <a:lvl4pPr marL="0" indent="0" algn="ctr">
              <a:spcBef>
                <a:spcPts val="0"/>
              </a:spcBef>
              <a:buSzTx/>
              <a:buNone/>
              <a:defRPr sz="3400"/>
            </a:lvl4pPr>
            <a:lvl5pPr marL="0" indent="0" algn="ctr">
              <a:spcBef>
                <a:spcPts val="0"/>
              </a:spcBef>
              <a:buSzTx/>
              <a:buNone/>
              <a:defRPr sz="3400"/>
            </a:lvl5pPr>
          </a:lstStyle>
          <a:p>
            <a:pPr/>
            <a:r>
              <a:t>Body Level One</a:t>
            </a:r>
          </a:p>
          <a:p>
            <a:pPr lvl="1"/>
            <a:r>
              <a:t>Body Level Two</a:t>
            </a:r>
          </a:p>
          <a:p>
            <a:pPr lvl="2"/>
            <a:r>
              <a:t>Body Level Three</a:t>
            </a:r>
          </a:p>
          <a:p>
            <a:pPr lvl="3"/>
            <a:r>
              <a:t>Body Level Four</a:t>
            </a:r>
          </a:p>
          <a:p>
            <a:pPr lvl="4"/>
            <a:r>
              <a:t>Body Level Five</a:t>
            </a:r>
          </a:p>
        </p:txBody>
      </p:sp>
      <p:sp>
        <p:nvSpPr>
          <p:cNvPr id="10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107" name="Image"/>
          <p:cNvSpPr/>
          <p:nvPr>
            <p:ph type="pic" sz="quarter" idx="21"/>
          </p:nvPr>
        </p:nvSpPr>
        <p:spPr>
          <a:xfrm>
            <a:off x="7175500" y="2882900"/>
            <a:ext cx="4105275" cy="5473700"/>
          </a:xfrm>
          <a:prstGeom prst="rect">
            <a:avLst/>
          </a:prstGeom>
        </p:spPr>
        <p:txBody>
          <a:bodyPr lIns="91439" tIns="45719" rIns="91439" bIns="45719" anchor="t"/>
          <a:lstStyle/>
          <a:p>
            <a:pPr/>
          </a:p>
        </p:txBody>
      </p:sp>
      <p:sp>
        <p:nvSpPr>
          <p:cNvPr id="108" name="Title Text"/>
          <p:cNvSpPr txBox="1"/>
          <p:nvPr>
            <p:ph type="title"/>
          </p:nvPr>
        </p:nvSpPr>
        <p:spPr>
          <a:prstGeom prst="rect">
            <a:avLst/>
          </a:prstGeom>
        </p:spPr>
        <p:txBody>
          <a:bodyPr/>
          <a:lstStyle/>
          <a:p>
            <a:pPr/>
            <a:r>
              <a:t>Title Text</a:t>
            </a:r>
          </a:p>
        </p:txBody>
      </p:sp>
      <p:sp>
        <p:nvSpPr>
          <p:cNvPr id="109" name="Body Level One…"/>
          <p:cNvSpPr txBox="1"/>
          <p:nvPr>
            <p:ph type="body" sz="half" idx="1"/>
          </p:nvPr>
        </p:nvSpPr>
        <p:spPr>
          <a:xfrm>
            <a:off x="1270000" y="2768600"/>
            <a:ext cx="5041900" cy="5715000"/>
          </a:xfrm>
          <a:prstGeom prst="rect">
            <a:avLst/>
          </a:prstGeom>
        </p:spPr>
        <p:txBody>
          <a:bodyPr/>
          <a:lstStyle>
            <a:lvl1pPr marL="812120" indent="-494620">
              <a:spcBef>
                <a:spcPts val="3800"/>
              </a:spcBef>
              <a:defRPr sz="3200"/>
            </a:lvl1pPr>
            <a:lvl2pPr marL="1256620" indent="-494620">
              <a:spcBef>
                <a:spcPts val="3800"/>
              </a:spcBef>
              <a:defRPr sz="3200"/>
            </a:lvl2pPr>
            <a:lvl3pPr marL="1701120" indent="-494620">
              <a:spcBef>
                <a:spcPts val="3800"/>
              </a:spcBef>
              <a:defRPr sz="3200"/>
            </a:lvl3pPr>
            <a:lvl4pPr marL="2145620" indent="-494620">
              <a:spcBef>
                <a:spcPts val="3800"/>
              </a:spcBef>
              <a:defRPr sz="3200"/>
            </a:lvl4pPr>
            <a:lvl5pPr marL="2590120" indent="-494620">
              <a:spcBef>
                <a:spcPts val="3800"/>
              </a:spcBef>
              <a:defRPr sz="3200"/>
            </a:lvl5pPr>
          </a:lstStyle>
          <a:p>
            <a:pPr/>
            <a:r>
              <a:t>Body Level One</a:t>
            </a:r>
          </a:p>
          <a:p>
            <a:pPr lvl="1"/>
            <a:r>
              <a:t>Body Level Two</a:t>
            </a:r>
          </a:p>
          <a:p>
            <a:pPr lvl="2"/>
            <a:r>
              <a:t>Body Level Three</a:t>
            </a:r>
          </a:p>
          <a:p>
            <a:pPr lvl="3"/>
            <a:r>
              <a:t>Body Level Four</a:t>
            </a:r>
          </a:p>
          <a:p>
            <a:pPr lvl="4"/>
            <a:r>
              <a:t>Body Level Five</a:t>
            </a:r>
          </a:p>
        </p:txBody>
      </p:sp>
      <p:sp>
        <p:nvSpPr>
          <p:cNvPr id="11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 Left">
    <p:spTree>
      <p:nvGrpSpPr>
        <p:cNvPr id="1" name=""/>
        <p:cNvGrpSpPr/>
        <p:nvPr/>
      </p:nvGrpSpPr>
      <p:grpSpPr>
        <a:xfrm>
          <a:off x="0" y="0"/>
          <a:ext cx="0" cy="0"/>
          <a:chOff x="0" y="0"/>
          <a:chExt cx="0" cy="0"/>
        </a:xfrm>
      </p:grpSpPr>
      <p:sp>
        <p:nvSpPr>
          <p:cNvPr id="117" name="Title Text"/>
          <p:cNvSpPr txBox="1"/>
          <p:nvPr>
            <p:ph type="title"/>
          </p:nvPr>
        </p:nvSpPr>
        <p:spPr>
          <a:prstGeom prst="rect">
            <a:avLst/>
          </a:prstGeom>
        </p:spPr>
        <p:txBody>
          <a:bodyPr/>
          <a:lstStyle/>
          <a:p>
            <a:pPr/>
            <a:r>
              <a:t>Title Text</a:t>
            </a:r>
          </a:p>
        </p:txBody>
      </p:sp>
      <p:sp>
        <p:nvSpPr>
          <p:cNvPr id="118" name="Body Level One…"/>
          <p:cNvSpPr txBox="1"/>
          <p:nvPr>
            <p:ph type="body" sz="half" idx="1"/>
          </p:nvPr>
        </p:nvSpPr>
        <p:spPr>
          <a:xfrm>
            <a:off x="1270000" y="2768600"/>
            <a:ext cx="5041900" cy="5715000"/>
          </a:xfrm>
          <a:prstGeom prst="rect">
            <a:avLst/>
          </a:prstGeom>
        </p:spPr>
        <p:txBody>
          <a:bodyPr/>
          <a:lstStyle>
            <a:lvl1pPr marL="812120" indent="-494620">
              <a:spcBef>
                <a:spcPts val="3800"/>
              </a:spcBef>
              <a:defRPr sz="3200"/>
            </a:lvl1pPr>
            <a:lvl2pPr marL="1256620" indent="-494620">
              <a:spcBef>
                <a:spcPts val="3800"/>
              </a:spcBef>
              <a:defRPr sz="3200"/>
            </a:lvl2pPr>
            <a:lvl3pPr marL="1701120" indent="-494620">
              <a:spcBef>
                <a:spcPts val="3800"/>
              </a:spcBef>
              <a:defRPr sz="3200"/>
            </a:lvl3pPr>
            <a:lvl4pPr marL="2145620" indent="-494620">
              <a:spcBef>
                <a:spcPts val="3800"/>
              </a:spcBef>
              <a:defRPr sz="3200"/>
            </a:lvl4pPr>
            <a:lvl5pPr marL="2590120" indent="-494620">
              <a:spcBef>
                <a:spcPts val="3800"/>
              </a:spcBef>
              <a:defRPr sz="3200"/>
            </a:lvl5pPr>
          </a:lstStyle>
          <a:p>
            <a:pPr/>
            <a:r>
              <a:t>Body Level One</a:t>
            </a:r>
          </a:p>
          <a:p>
            <a:pPr lvl="1"/>
            <a:r>
              <a:t>Body Level Two</a:t>
            </a:r>
          </a:p>
          <a:p>
            <a:pPr lvl="2"/>
            <a:r>
              <a:t>Body Level Three</a:t>
            </a:r>
          </a:p>
          <a:p>
            <a:pPr lvl="3"/>
            <a:r>
              <a:t>Body Level Four</a:t>
            </a:r>
          </a:p>
          <a:p>
            <a:pPr lvl="4"/>
            <a:r>
              <a:t>Body Level Five</a:t>
            </a:r>
          </a:p>
        </p:txBody>
      </p:sp>
      <p:sp>
        <p:nvSpPr>
          <p:cNvPr id="11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 Right">
    <p:spTree>
      <p:nvGrpSpPr>
        <p:cNvPr id="1" name=""/>
        <p:cNvGrpSpPr/>
        <p:nvPr/>
      </p:nvGrpSpPr>
      <p:grpSpPr>
        <a:xfrm>
          <a:off x="0" y="0"/>
          <a:ext cx="0" cy="0"/>
          <a:chOff x="0" y="0"/>
          <a:chExt cx="0" cy="0"/>
        </a:xfrm>
      </p:grpSpPr>
      <p:sp>
        <p:nvSpPr>
          <p:cNvPr id="126" name="Title Text"/>
          <p:cNvSpPr txBox="1"/>
          <p:nvPr>
            <p:ph type="title"/>
          </p:nvPr>
        </p:nvSpPr>
        <p:spPr>
          <a:prstGeom prst="rect">
            <a:avLst/>
          </a:prstGeom>
        </p:spPr>
        <p:txBody>
          <a:bodyPr/>
          <a:lstStyle/>
          <a:p>
            <a:pPr/>
            <a:r>
              <a:t>Title Text</a:t>
            </a:r>
          </a:p>
        </p:txBody>
      </p:sp>
      <p:sp>
        <p:nvSpPr>
          <p:cNvPr id="127" name="Body Level One…"/>
          <p:cNvSpPr txBox="1"/>
          <p:nvPr>
            <p:ph type="body" sz="quarter" idx="1"/>
          </p:nvPr>
        </p:nvSpPr>
        <p:spPr>
          <a:xfrm>
            <a:off x="7772400" y="2768600"/>
            <a:ext cx="3962400" cy="5715000"/>
          </a:xfrm>
          <a:prstGeom prst="rect">
            <a:avLst/>
          </a:prstGeom>
        </p:spPr>
        <p:txBody>
          <a:bodyPr/>
          <a:lstStyle>
            <a:lvl1pPr marL="812120" indent="-494620">
              <a:spcBef>
                <a:spcPts val="3800"/>
              </a:spcBef>
              <a:defRPr sz="3200"/>
            </a:lvl1pPr>
            <a:lvl2pPr marL="1256620" indent="-494620">
              <a:spcBef>
                <a:spcPts val="3800"/>
              </a:spcBef>
              <a:defRPr sz="3200"/>
            </a:lvl2pPr>
            <a:lvl3pPr marL="1701120" indent="-494620">
              <a:spcBef>
                <a:spcPts val="3800"/>
              </a:spcBef>
              <a:defRPr sz="3200"/>
            </a:lvl3pPr>
            <a:lvl4pPr marL="2145620" indent="-494620">
              <a:spcBef>
                <a:spcPts val="3800"/>
              </a:spcBef>
              <a:defRPr sz="3200"/>
            </a:lvl4pPr>
            <a:lvl5pPr marL="2590120" indent="-494620">
              <a:spcBef>
                <a:spcPts val="3800"/>
              </a:spcBef>
              <a:defRPr sz="3200"/>
            </a:lvl5pPr>
          </a:lstStyle>
          <a:p>
            <a:pPr/>
            <a:r>
              <a:t>Body Level One</a:t>
            </a:r>
          </a:p>
          <a:p>
            <a:pPr lvl="1"/>
            <a:r>
              <a:t>Body Level Two</a:t>
            </a:r>
          </a:p>
          <a:p>
            <a:pPr lvl="2"/>
            <a:r>
              <a:t>Body Level Three</a:t>
            </a:r>
          </a:p>
          <a:p>
            <a:pPr lvl="3"/>
            <a:r>
              <a:t>Body Level Four</a:t>
            </a:r>
          </a:p>
          <a:p>
            <a:pPr lvl="4"/>
            <a:r>
              <a:t>Body Level Five</a:t>
            </a:r>
          </a:p>
        </p:txBody>
      </p:sp>
      <p:sp>
        <p:nvSpPr>
          <p:cNvPr id="12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xfrm>
            <a:off x="1270000" y="2768600"/>
            <a:ext cx="10464800" cy="5715000"/>
          </a:xfrm>
          <a:prstGeom prst="rect">
            <a:avLst/>
          </a:prstGeom>
        </p:spPr>
        <p:txBody>
          <a:bodyPr/>
          <a:lstStyle>
            <a:lvl1pPr>
              <a:spcBef>
                <a:spcPts val="2400"/>
              </a:spcBef>
            </a:lvl1pPr>
            <a:lvl2pPr>
              <a:spcBef>
                <a:spcPts val="2400"/>
              </a:spcBef>
            </a:lvl2pPr>
            <a:lvl3pPr>
              <a:spcBef>
                <a:spcPts val="2400"/>
              </a:spcBef>
            </a:lvl3pPr>
            <a:lvl4pPr>
              <a:spcBef>
                <a:spcPts val="2400"/>
              </a:spcBef>
            </a:lvl4pPr>
            <a:lvl5pPr>
              <a:spcBef>
                <a:spcPts val="2400"/>
              </a:spcBef>
            </a:lvl5p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 2 Column">
    <p:spTree>
      <p:nvGrpSpPr>
        <p:cNvPr id="1" name=""/>
        <p:cNvGrpSpPr/>
        <p:nvPr/>
      </p:nvGrpSpPr>
      <p:grpSpPr>
        <a:xfrm>
          <a:off x="0" y="0"/>
          <a:ext cx="0" cy="0"/>
          <a:chOff x="0" y="0"/>
          <a:chExt cx="0" cy="0"/>
        </a:xfrm>
      </p:grpSpPr>
      <p:sp>
        <p:nvSpPr>
          <p:cNvPr id="29" name="Title Text"/>
          <p:cNvSpPr txBox="1"/>
          <p:nvPr>
            <p:ph type="title"/>
          </p:nvPr>
        </p:nvSpPr>
        <p:spPr>
          <a:prstGeom prst="rect">
            <a:avLst/>
          </a:prstGeom>
        </p:spPr>
        <p:txBody>
          <a:bodyPr/>
          <a:lstStyle/>
          <a:p>
            <a:pPr/>
            <a:r>
              <a:t>Title Text</a:t>
            </a:r>
          </a:p>
        </p:txBody>
      </p:sp>
      <p:sp>
        <p:nvSpPr>
          <p:cNvPr id="30" name="Body Level One…"/>
          <p:cNvSpPr txBox="1"/>
          <p:nvPr>
            <p:ph type="body" idx="1"/>
          </p:nvPr>
        </p:nvSpPr>
        <p:spPr>
          <a:xfrm>
            <a:off x="1270000" y="2768600"/>
            <a:ext cx="10464800" cy="5715000"/>
          </a:xfrm>
          <a:prstGeom prst="rect">
            <a:avLst/>
          </a:prstGeom>
        </p:spPr>
        <p:txBody>
          <a:bodyPr numCol="2" spcCol="523240" anchor="t"/>
          <a:lstStyle>
            <a:lvl1pPr marL="812120" indent="-494620">
              <a:spcBef>
                <a:spcPts val="3800"/>
              </a:spcBef>
              <a:defRPr sz="3200"/>
            </a:lvl1pPr>
            <a:lvl2pPr marL="1256620" indent="-494620">
              <a:spcBef>
                <a:spcPts val="3800"/>
              </a:spcBef>
              <a:defRPr sz="3200"/>
            </a:lvl2pPr>
            <a:lvl3pPr marL="1701120" indent="-494620">
              <a:spcBef>
                <a:spcPts val="3800"/>
              </a:spcBef>
              <a:defRPr sz="3200"/>
            </a:lvl3pPr>
            <a:lvl4pPr marL="2145620" indent="-494620">
              <a:spcBef>
                <a:spcPts val="3800"/>
              </a:spcBef>
              <a:defRPr sz="3200"/>
            </a:lvl4pPr>
            <a:lvl5pPr marL="2590120" indent="-494620">
              <a:spcBef>
                <a:spcPts val="3800"/>
              </a:spcBef>
              <a:defRPr sz="3200"/>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38"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3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4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Top">
    <p:spTree>
      <p:nvGrpSpPr>
        <p:cNvPr id="1" name=""/>
        <p:cNvGrpSpPr/>
        <p:nvPr/>
      </p:nvGrpSpPr>
      <p:grpSpPr>
        <a:xfrm>
          <a:off x="0" y="0"/>
          <a:ext cx="0" cy="0"/>
          <a:chOff x="0" y="0"/>
          <a:chExt cx="0" cy="0"/>
        </a:xfrm>
      </p:grpSpPr>
      <p:sp>
        <p:nvSpPr>
          <p:cNvPr id="53" name="Title Text"/>
          <p:cNvSpPr txBox="1"/>
          <p:nvPr>
            <p:ph type="title"/>
          </p:nvPr>
        </p:nvSpPr>
        <p:spPr>
          <a:prstGeom prst="rect">
            <a:avLst/>
          </a:prstGeom>
        </p:spPr>
        <p:txBody>
          <a:bodyPr/>
          <a:lstStyle/>
          <a:p>
            <a:pPr/>
            <a:r>
              <a:t>Title Text</a:t>
            </a:r>
          </a:p>
        </p:txBody>
      </p:sp>
      <p:sp>
        <p:nvSpPr>
          <p:cNvPr id="5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Center">
    <p:spTree>
      <p:nvGrpSpPr>
        <p:cNvPr id="1" name=""/>
        <p:cNvGrpSpPr/>
        <p:nvPr/>
      </p:nvGrpSpPr>
      <p:grpSpPr>
        <a:xfrm>
          <a:off x="0" y="0"/>
          <a:ext cx="0" cy="0"/>
          <a:chOff x="0" y="0"/>
          <a:chExt cx="0" cy="0"/>
        </a:xfrm>
      </p:grpSpPr>
      <p:sp>
        <p:nvSpPr>
          <p:cNvPr id="61" name="Title Text"/>
          <p:cNvSpPr txBox="1"/>
          <p:nvPr>
            <p:ph type="title"/>
          </p:nvPr>
        </p:nvSpPr>
        <p:spPr>
          <a:xfrm>
            <a:off x="1270000" y="2971800"/>
            <a:ext cx="10464800" cy="3810000"/>
          </a:xfrm>
          <a:prstGeom prst="rect">
            <a:avLst/>
          </a:prstGeom>
        </p:spPr>
        <p:txBody>
          <a:bodyPr/>
          <a:lstStyle/>
          <a:p>
            <a:pPr/>
            <a:r>
              <a:t>Title Text</a:t>
            </a:r>
          </a:p>
        </p:txBody>
      </p:sp>
      <p:sp>
        <p:nvSpPr>
          <p:cNvPr id="6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
    <p:spTree>
      <p:nvGrpSpPr>
        <p:cNvPr id="1" name=""/>
        <p:cNvGrpSpPr/>
        <p:nvPr/>
      </p:nvGrpSpPr>
      <p:grpSpPr>
        <a:xfrm>
          <a:off x="0" y="0"/>
          <a:ext cx="0" cy="0"/>
          <a:chOff x="0" y="0"/>
          <a:chExt cx="0" cy="0"/>
        </a:xfrm>
      </p:grpSpPr>
      <p:sp>
        <p:nvSpPr>
          <p:cNvPr id="69" name="Image"/>
          <p:cNvSpPr/>
          <p:nvPr>
            <p:ph type="pic" sz="half" idx="21"/>
          </p:nvPr>
        </p:nvSpPr>
        <p:spPr>
          <a:xfrm>
            <a:off x="2442713" y="1636287"/>
            <a:ext cx="8119370" cy="4567146"/>
          </a:xfrm>
          <a:prstGeom prst="rect">
            <a:avLst/>
          </a:prstGeom>
        </p:spPr>
        <p:txBody>
          <a:bodyPr lIns="91439" tIns="45719" rIns="91439" bIns="45719" anchor="t"/>
          <a:lstStyle/>
          <a:p>
            <a:pPr/>
          </a:p>
        </p:txBody>
      </p:sp>
      <p:sp>
        <p:nvSpPr>
          <p:cNvPr id="70" name="Title Text"/>
          <p:cNvSpPr txBox="1"/>
          <p:nvPr>
            <p:ph type="title"/>
          </p:nvPr>
        </p:nvSpPr>
        <p:spPr>
          <a:xfrm>
            <a:off x="1270000" y="7366000"/>
            <a:ext cx="10464800" cy="1701800"/>
          </a:xfrm>
          <a:prstGeom prst="rect">
            <a:avLst/>
          </a:prstGeom>
        </p:spPr>
        <p:txBody>
          <a:bodyPr/>
          <a:lstStyle/>
          <a:p>
            <a:pPr/>
            <a:r>
              <a:t>Title Text</a:t>
            </a:r>
          </a:p>
        </p:txBody>
      </p:sp>
      <p:sp>
        <p:nvSpPr>
          <p:cNvPr id="7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 Reflection">
    <p:spTree>
      <p:nvGrpSpPr>
        <p:cNvPr id="1" name=""/>
        <p:cNvGrpSpPr/>
        <p:nvPr/>
      </p:nvGrpSpPr>
      <p:grpSpPr>
        <a:xfrm>
          <a:off x="0" y="0"/>
          <a:ext cx="0" cy="0"/>
          <a:chOff x="0" y="0"/>
          <a:chExt cx="0" cy="0"/>
        </a:xfrm>
      </p:grpSpPr>
      <p:sp>
        <p:nvSpPr>
          <p:cNvPr id="78" name="Image"/>
          <p:cNvSpPr/>
          <p:nvPr>
            <p:ph type="pic" sz="half" idx="21"/>
          </p:nvPr>
        </p:nvSpPr>
        <p:spPr>
          <a:xfrm>
            <a:off x="2442713" y="1636287"/>
            <a:ext cx="8119370" cy="4567146"/>
          </a:xfrm>
          <a:prstGeom prst="rect">
            <a:avLst/>
          </a:prstGeom>
          <a:ln w="25400"/>
          <a:effectLst>
            <a:reflection blurRad="0" stA="50000" stPos="0" endA="0" endPos="40000" dist="0" dir="5400000" fadeDir="5400000" sx="100000" sy="-100000" kx="0" ky="0" algn="bl" rotWithShape="0"/>
          </a:effectLst>
        </p:spPr>
        <p:txBody>
          <a:bodyPr lIns="91439" tIns="45719" rIns="91439" bIns="45719" anchor="t"/>
          <a:lstStyle/>
          <a:p>
            <a:pPr/>
          </a:p>
        </p:txBody>
      </p:sp>
      <p:sp>
        <p:nvSpPr>
          <p:cNvPr id="79" name="Title Text"/>
          <p:cNvSpPr txBox="1"/>
          <p:nvPr>
            <p:ph type="title"/>
          </p:nvPr>
        </p:nvSpPr>
        <p:spPr>
          <a:xfrm>
            <a:off x="1270000" y="7366000"/>
            <a:ext cx="10464800" cy="1701800"/>
          </a:xfrm>
          <a:prstGeom prst="rect">
            <a:avLst/>
          </a:prstGeom>
        </p:spPr>
        <p:txBody>
          <a:bodyPr/>
          <a:lstStyle/>
          <a:p>
            <a:pPr/>
            <a:r>
              <a:t>Title Text</a:t>
            </a:r>
          </a:p>
        </p:txBody>
      </p:sp>
      <p:sp>
        <p:nvSpPr>
          <p:cNvPr id="8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Body Level One…"/>
          <p:cNvSpPr txBox="1"/>
          <p:nvPr>
            <p:ph type="body" idx="1"/>
          </p:nvPr>
        </p:nvSpPr>
        <p:spPr>
          <a:xfrm>
            <a:off x="1270000" y="1270000"/>
            <a:ext cx="10464800" cy="72136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p>
            <a:pPr/>
            <a:r>
              <a:t>Body Level One</a:t>
            </a:r>
          </a:p>
          <a:p>
            <a:pPr lvl="1"/>
            <a:r>
              <a:t>Body Level Two</a:t>
            </a:r>
          </a:p>
          <a:p>
            <a:pPr lvl="2"/>
            <a:r>
              <a:t>Body Level Three</a:t>
            </a:r>
          </a:p>
          <a:p>
            <a:pPr lvl="3"/>
            <a:r>
              <a:t>Body Level Four</a:t>
            </a:r>
          </a:p>
          <a:p>
            <a:pPr lvl="4"/>
            <a:r>
              <a:t>Body Level Five</a:t>
            </a:r>
          </a:p>
        </p:txBody>
      </p:sp>
      <p:sp>
        <p:nvSpPr>
          <p:cNvPr id="3" name="Title Text"/>
          <p:cNvSpPr txBox="1"/>
          <p:nvPr>
            <p:ph type="title"/>
          </p:nvPr>
        </p:nvSpPr>
        <p:spPr>
          <a:xfrm>
            <a:off x="1270000" y="254000"/>
            <a:ext cx="10464800" cy="24384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p>
            <a:pPr/>
            <a:r>
              <a:t>Title Text</a:t>
            </a:r>
          </a:p>
        </p:txBody>
      </p:sp>
      <p:sp>
        <p:nvSpPr>
          <p:cNvPr id="4" name="Slide Number"/>
          <p:cNvSpPr txBox="1"/>
          <p:nvPr>
            <p:ph type="sldNum" sz="quarter" idx="2"/>
          </p:nvPr>
        </p:nvSpPr>
        <p:spPr>
          <a:xfrm>
            <a:off x="6324600" y="9258300"/>
            <a:ext cx="342900" cy="368300"/>
          </a:xfrm>
          <a:prstGeom prst="rect">
            <a:avLst/>
          </a:prstGeom>
          <a:ln w="12700">
            <a:miter lim="400000"/>
          </a:ln>
        </p:spPr>
        <p:txBody>
          <a:bodyPr wrap="none" lIns="50800" tIns="50800" rIns="50800" bIns="50800">
            <a:spAutoFit/>
          </a:bodyPr>
          <a:lstStyle>
            <a:lvl1pPr>
              <a:defRPr sz="18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400" u="none">
          <a:solidFill>
            <a:srgbClr val="000000"/>
          </a:solidFill>
          <a:uFillTx/>
          <a:latin typeface="+mn-lt"/>
          <a:ea typeface="+mn-ea"/>
          <a:cs typeface="+mn-cs"/>
          <a:sym typeface="Gill Sans"/>
        </a:defRPr>
      </a:lvl1pPr>
      <a:lvl2pPr marL="0" marR="0" indent="228600" algn="ctr" defTabSz="584200" rtl="0" latinLnBrk="0">
        <a:lnSpc>
          <a:spcPct val="100000"/>
        </a:lnSpc>
        <a:spcBef>
          <a:spcPts val="0"/>
        </a:spcBef>
        <a:spcAft>
          <a:spcPts val="0"/>
        </a:spcAft>
        <a:buClrTx/>
        <a:buSzTx/>
        <a:buFontTx/>
        <a:buNone/>
        <a:tabLst/>
        <a:defRPr b="0" baseline="0" cap="none" i="0" spc="0" strike="noStrike" sz="8400" u="none">
          <a:solidFill>
            <a:srgbClr val="000000"/>
          </a:solidFill>
          <a:uFillTx/>
          <a:latin typeface="+mn-lt"/>
          <a:ea typeface="+mn-ea"/>
          <a:cs typeface="+mn-cs"/>
          <a:sym typeface="Gill Sans"/>
        </a:defRPr>
      </a:lvl2pPr>
      <a:lvl3pPr marL="0" marR="0" indent="457200" algn="ctr" defTabSz="584200" rtl="0" latinLnBrk="0">
        <a:lnSpc>
          <a:spcPct val="100000"/>
        </a:lnSpc>
        <a:spcBef>
          <a:spcPts val="0"/>
        </a:spcBef>
        <a:spcAft>
          <a:spcPts val="0"/>
        </a:spcAft>
        <a:buClrTx/>
        <a:buSzTx/>
        <a:buFontTx/>
        <a:buNone/>
        <a:tabLst/>
        <a:defRPr b="0" baseline="0" cap="none" i="0" spc="0" strike="noStrike" sz="8400" u="none">
          <a:solidFill>
            <a:srgbClr val="000000"/>
          </a:solidFill>
          <a:uFillTx/>
          <a:latin typeface="+mn-lt"/>
          <a:ea typeface="+mn-ea"/>
          <a:cs typeface="+mn-cs"/>
          <a:sym typeface="Gill Sans"/>
        </a:defRPr>
      </a:lvl3pPr>
      <a:lvl4pPr marL="0" marR="0" indent="685800" algn="ctr" defTabSz="584200" rtl="0" latinLnBrk="0">
        <a:lnSpc>
          <a:spcPct val="100000"/>
        </a:lnSpc>
        <a:spcBef>
          <a:spcPts val="0"/>
        </a:spcBef>
        <a:spcAft>
          <a:spcPts val="0"/>
        </a:spcAft>
        <a:buClrTx/>
        <a:buSzTx/>
        <a:buFontTx/>
        <a:buNone/>
        <a:tabLst/>
        <a:defRPr b="0" baseline="0" cap="none" i="0" spc="0" strike="noStrike" sz="8400" u="none">
          <a:solidFill>
            <a:srgbClr val="000000"/>
          </a:solidFill>
          <a:uFillTx/>
          <a:latin typeface="+mn-lt"/>
          <a:ea typeface="+mn-ea"/>
          <a:cs typeface="+mn-cs"/>
          <a:sym typeface="Gill Sans"/>
        </a:defRPr>
      </a:lvl4pPr>
      <a:lvl5pPr marL="0" marR="0" indent="914400" algn="ctr" defTabSz="584200" rtl="0" latinLnBrk="0">
        <a:lnSpc>
          <a:spcPct val="100000"/>
        </a:lnSpc>
        <a:spcBef>
          <a:spcPts val="0"/>
        </a:spcBef>
        <a:spcAft>
          <a:spcPts val="0"/>
        </a:spcAft>
        <a:buClrTx/>
        <a:buSzTx/>
        <a:buFontTx/>
        <a:buNone/>
        <a:tabLst/>
        <a:defRPr b="0" baseline="0" cap="none" i="0" spc="0" strike="noStrike" sz="8400" u="none">
          <a:solidFill>
            <a:srgbClr val="000000"/>
          </a:solidFill>
          <a:uFillTx/>
          <a:latin typeface="+mn-lt"/>
          <a:ea typeface="+mn-ea"/>
          <a:cs typeface="+mn-cs"/>
          <a:sym typeface="Gill Sans"/>
        </a:defRPr>
      </a:lvl5pPr>
      <a:lvl6pPr marL="0" marR="0" indent="1143000" algn="ctr" defTabSz="584200" rtl="0" latinLnBrk="0">
        <a:lnSpc>
          <a:spcPct val="100000"/>
        </a:lnSpc>
        <a:spcBef>
          <a:spcPts val="0"/>
        </a:spcBef>
        <a:spcAft>
          <a:spcPts val="0"/>
        </a:spcAft>
        <a:buClrTx/>
        <a:buSzTx/>
        <a:buFontTx/>
        <a:buNone/>
        <a:tabLst/>
        <a:defRPr b="0" baseline="0" cap="none" i="0" spc="0" strike="noStrike" sz="8400" u="none">
          <a:solidFill>
            <a:srgbClr val="000000"/>
          </a:solidFill>
          <a:uFillTx/>
          <a:latin typeface="+mn-lt"/>
          <a:ea typeface="+mn-ea"/>
          <a:cs typeface="+mn-cs"/>
          <a:sym typeface="Gill Sans"/>
        </a:defRPr>
      </a:lvl6pPr>
      <a:lvl7pPr marL="0" marR="0" indent="1371600" algn="ctr" defTabSz="584200" rtl="0" latinLnBrk="0">
        <a:lnSpc>
          <a:spcPct val="100000"/>
        </a:lnSpc>
        <a:spcBef>
          <a:spcPts val="0"/>
        </a:spcBef>
        <a:spcAft>
          <a:spcPts val="0"/>
        </a:spcAft>
        <a:buClrTx/>
        <a:buSzTx/>
        <a:buFontTx/>
        <a:buNone/>
        <a:tabLst/>
        <a:defRPr b="0" baseline="0" cap="none" i="0" spc="0" strike="noStrike" sz="8400" u="none">
          <a:solidFill>
            <a:srgbClr val="000000"/>
          </a:solidFill>
          <a:uFillTx/>
          <a:latin typeface="+mn-lt"/>
          <a:ea typeface="+mn-ea"/>
          <a:cs typeface="+mn-cs"/>
          <a:sym typeface="Gill Sans"/>
        </a:defRPr>
      </a:lvl7pPr>
      <a:lvl8pPr marL="0" marR="0" indent="1600200" algn="ctr" defTabSz="584200" rtl="0" latinLnBrk="0">
        <a:lnSpc>
          <a:spcPct val="100000"/>
        </a:lnSpc>
        <a:spcBef>
          <a:spcPts val="0"/>
        </a:spcBef>
        <a:spcAft>
          <a:spcPts val="0"/>
        </a:spcAft>
        <a:buClrTx/>
        <a:buSzTx/>
        <a:buFontTx/>
        <a:buNone/>
        <a:tabLst/>
        <a:defRPr b="0" baseline="0" cap="none" i="0" spc="0" strike="noStrike" sz="8400" u="none">
          <a:solidFill>
            <a:srgbClr val="000000"/>
          </a:solidFill>
          <a:uFillTx/>
          <a:latin typeface="+mn-lt"/>
          <a:ea typeface="+mn-ea"/>
          <a:cs typeface="+mn-cs"/>
          <a:sym typeface="Gill Sans"/>
        </a:defRPr>
      </a:lvl8pPr>
      <a:lvl9pPr marL="0" marR="0" indent="1828800" algn="ctr" defTabSz="584200" rtl="0" latinLnBrk="0">
        <a:lnSpc>
          <a:spcPct val="100000"/>
        </a:lnSpc>
        <a:spcBef>
          <a:spcPts val="0"/>
        </a:spcBef>
        <a:spcAft>
          <a:spcPts val="0"/>
        </a:spcAft>
        <a:buClrTx/>
        <a:buSzTx/>
        <a:buFontTx/>
        <a:buNone/>
        <a:tabLst/>
        <a:defRPr b="0" baseline="0" cap="none" i="0" spc="0" strike="noStrike" sz="8400" u="none">
          <a:solidFill>
            <a:srgbClr val="000000"/>
          </a:solidFill>
          <a:uFillTx/>
          <a:latin typeface="+mn-lt"/>
          <a:ea typeface="+mn-ea"/>
          <a:cs typeface="+mn-cs"/>
          <a:sym typeface="Gill Sans"/>
        </a:defRPr>
      </a:lvl9pPr>
    </p:titleStyle>
    <p:bodyStyle>
      <a:lvl1pPr marL="889000" marR="0" indent="-571500" algn="l" defTabSz="584200" rtl="0" latinLnBrk="0">
        <a:lnSpc>
          <a:spcPct val="100000"/>
        </a:lnSpc>
        <a:spcBef>
          <a:spcPts val="4800"/>
        </a:spcBef>
        <a:spcAft>
          <a:spcPts val="0"/>
        </a:spcAft>
        <a:buClrTx/>
        <a:buSzPct val="171000"/>
        <a:buFontTx/>
        <a:buChar char="•"/>
        <a:tabLst/>
        <a:defRPr b="0" baseline="0" cap="none" i="0" spc="0" strike="noStrike" sz="4200" u="none">
          <a:solidFill>
            <a:srgbClr val="000000"/>
          </a:solidFill>
          <a:uFillTx/>
          <a:latin typeface="+mn-lt"/>
          <a:ea typeface="+mn-ea"/>
          <a:cs typeface="+mn-cs"/>
          <a:sym typeface="Gill Sans"/>
        </a:defRPr>
      </a:lvl1pPr>
      <a:lvl2pPr marL="1333500" marR="0" indent="-571500" algn="l" defTabSz="584200" rtl="0" latinLnBrk="0">
        <a:lnSpc>
          <a:spcPct val="100000"/>
        </a:lnSpc>
        <a:spcBef>
          <a:spcPts val="4800"/>
        </a:spcBef>
        <a:spcAft>
          <a:spcPts val="0"/>
        </a:spcAft>
        <a:buClrTx/>
        <a:buSzPct val="171000"/>
        <a:buFontTx/>
        <a:buChar char="•"/>
        <a:tabLst/>
        <a:defRPr b="0" baseline="0" cap="none" i="0" spc="0" strike="noStrike" sz="4200" u="none">
          <a:solidFill>
            <a:srgbClr val="000000"/>
          </a:solidFill>
          <a:uFillTx/>
          <a:latin typeface="+mn-lt"/>
          <a:ea typeface="+mn-ea"/>
          <a:cs typeface="+mn-cs"/>
          <a:sym typeface="Gill Sans"/>
        </a:defRPr>
      </a:lvl2pPr>
      <a:lvl3pPr marL="1778000" marR="0" indent="-571500" algn="l" defTabSz="584200" rtl="0" latinLnBrk="0">
        <a:lnSpc>
          <a:spcPct val="100000"/>
        </a:lnSpc>
        <a:spcBef>
          <a:spcPts val="4800"/>
        </a:spcBef>
        <a:spcAft>
          <a:spcPts val="0"/>
        </a:spcAft>
        <a:buClrTx/>
        <a:buSzPct val="171000"/>
        <a:buFontTx/>
        <a:buChar char="•"/>
        <a:tabLst/>
        <a:defRPr b="0" baseline="0" cap="none" i="0" spc="0" strike="noStrike" sz="4200" u="none">
          <a:solidFill>
            <a:srgbClr val="000000"/>
          </a:solidFill>
          <a:uFillTx/>
          <a:latin typeface="+mn-lt"/>
          <a:ea typeface="+mn-ea"/>
          <a:cs typeface="+mn-cs"/>
          <a:sym typeface="Gill Sans"/>
        </a:defRPr>
      </a:lvl3pPr>
      <a:lvl4pPr marL="2222500" marR="0" indent="-571500" algn="l" defTabSz="584200" rtl="0" latinLnBrk="0">
        <a:lnSpc>
          <a:spcPct val="100000"/>
        </a:lnSpc>
        <a:spcBef>
          <a:spcPts val="4800"/>
        </a:spcBef>
        <a:spcAft>
          <a:spcPts val="0"/>
        </a:spcAft>
        <a:buClrTx/>
        <a:buSzPct val="171000"/>
        <a:buFontTx/>
        <a:buChar char="•"/>
        <a:tabLst/>
        <a:defRPr b="0" baseline="0" cap="none" i="0" spc="0" strike="noStrike" sz="4200" u="none">
          <a:solidFill>
            <a:srgbClr val="000000"/>
          </a:solidFill>
          <a:uFillTx/>
          <a:latin typeface="+mn-lt"/>
          <a:ea typeface="+mn-ea"/>
          <a:cs typeface="+mn-cs"/>
          <a:sym typeface="Gill Sans"/>
        </a:defRPr>
      </a:lvl4pPr>
      <a:lvl5pPr marL="2667000" marR="0" indent="-571500" algn="l" defTabSz="584200" rtl="0" latinLnBrk="0">
        <a:lnSpc>
          <a:spcPct val="100000"/>
        </a:lnSpc>
        <a:spcBef>
          <a:spcPts val="4800"/>
        </a:spcBef>
        <a:spcAft>
          <a:spcPts val="0"/>
        </a:spcAft>
        <a:buClrTx/>
        <a:buSzPct val="171000"/>
        <a:buFontTx/>
        <a:buChar char="•"/>
        <a:tabLst/>
        <a:defRPr b="0" baseline="0" cap="none" i="0" spc="0" strike="noStrike" sz="4200" u="none">
          <a:solidFill>
            <a:srgbClr val="000000"/>
          </a:solidFill>
          <a:uFillTx/>
          <a:latin typeface="+mn-lt"/>
          <a:ea typeface="+mn-ea"/>
          <a:cs typeface="+mn-cs"/>
          <a:sym typeface="Gill Sans"/>
        </a:defRPr>
      </a:lvl5pPr>
      <a:lvl6pPr marL="3022600" marR="0" indent="-571500" algn="l" defTabSz="584200" rtl="0" latinLnBrk="0">
        <a:lnSpc>
          <a:spcPct val="100000"/>
        </a:lnSpc>
        <a:spcBef>
          <a:spcPts val="4800"/>
        </a:spcBef>
        <a:spcAft>
          <a:spcPts val="0"/>
        </a:spcAft>
        <a:buClrTx/>
        <a:buSzPct val="171000"/>
        <a:buFontTx/>
        <a:buChar char="•"/>
        <a:tabLst/>
        <a:defRPr b="0" baseline="0" cap="none" i="0" spc="0" strike="noStrike" sz="4200" u="none">
          <a:solidFill>
            <a:srgbClr val="000000"/>
          </a:solidFill>
          <a:uFillTx/>
          <a:latin typeface="+mn-lt"/>
          <a:ea typeface="+mn-ea"/>
          <a:cs typeface="+mn-cs"/>
          <a:sym typeface="Gill Sans"/>
        </a:defRPr>
      </a:lvl6pPr>
      <a:lvl7pPr marL="3378200" marR="0" indent="-571500" algn="l" defTabSz="584200" rtl="0" latinLnBrk="0">
        <a:lnSpc>
          <a:spcPct val="100000"/>
        </a:lnSpc>
        <a:spcBef>
          <a:spcPts val="4800"/>
        </a:spcBef>
        <a:spcAft>
          <a:spcPts val="0"/>
        </a:spcAft>
        <a:buClrTx/>
        <a:buSzPct val="171000"/>
        <a:buFontTx/>
        <a:buChar char="•"/>
        <a:tabLst/>
        <a:defRPr b="0" baseline="0" cap="none" i="0" spc="0" strike="noStrike" sz="4200" u="none">
          <a:solidFill>
            <a:srgbClr val="000000"/>
          </a:solidFill>
          <a:uFillTx/>
          <a:latin typeface="+mn-lt"/>
          <a:ea typeface="+mn-ea"/>
          <a:cs typeface="+mn-cs"/>
          <a:sym typeface="Gill Sans"/>
        </a:defRPr>
      </a:lvl7pPr>
      <a:lvl8pPr marL="3733800" marR="0" indent="-571500" algn="l" defTabSz="584200" rtl="0" latinLnBrk="0">
        <a:lnSpc>
          <a:spcPct val="100000"/>
        </a:lnSpc>
        <a:spcBef>
          <a:spcPts val="4800"/>
        </a:spcBef>
        <a:spcAft>
          <a:spcPts val="0"/>
        </a:spcAft>
        <a:buClrTx/>
        <a:buSzPct val="171000"/>
        <a:buFontTx/>
        <a:buChar char="•"/>
        <a:tabLst/>
        <a:defRPr b="0" baseline="0" cap="none" i="0" spc="0" strike="noStrike" sz="4200" u="none">
          <a:solidFill>
            <a:srgbClr val="000000"/>
          </a:solidFill>
          <a:uFillTx/>
          <a:latin typeface="+mn-lt"/>
          <a:ea typeface="+mn-ea"/>
          <a:cs typeface="+mn-cs"/>
          <a:sym typeface="Gill Sans"/>
        </a:defRPr>
      </a:lvl8pPr>
      <a:lvl9pPr marL="4089400" marR="0" indent="-571500" algn="l" defTabSz="584200" rtl="0" latinLnBrk="0">
        <a:lnSpc>
          <a:spcPct val="100000"/>
        </a:lnSpc>
        <a:spcBef>
          <a:spcPts val="4800"/>
        </a:spcBef>
        <a:spcAft>
          <a:spcPts val="0"/>
        </a:spcAft>
        <a:buClrTx/>
        <a:buSzPct val="171000"/>
        <a:buFontTx/>
        <a:buChar char="•"/>
        <a:tabLst/>
        <a:defRPr b="0" baseline="0" cap="none" i="0" spc="0" strike="noStrike" sz="4200" u="none">
          <a:solidFill>
            <a:srgbClr val="000000"/>
          </a:solidFill>
          <a:uFillTx/>
          <a:latin typeface="+mn-lt"/>
          <a:ea typeface="+mn-ea"/>
          <a:cs typeface="+mn-cs"/>
          <a:sym typeface="Gill Sans"/>
        </a:defRPr>
      </a:lvl9pPr>
    </p:bodyStyle>
    <p:otherStyle>
      <a:lvl1pPr marL="0" marR="0" indent="0" algn="ctr" defTabSz="58420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Gill Sans"/>
        </a:defRPr>
      </a:lvl1pPr>
      <a:lvl2pPr marL="0" marR="0" indent="228600" algn="ctr" defTabSz="58420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Gill Sans"/>
        </a:defRPr>
      </a:lvl2pPr>
      <a:lvl3pPr marL="0" marR="0" indent="457200" algn="ctr" defTabSz="58420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Gill Sans"/>
        </a:defRPr>
      </a:lvl3pPr>
      <a:lvl4pPr marL="0" marR="0" indent="685800" algn="ctr" defTabSz="58420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Gill Sans"/>
        </a:defRPr>
      </a:lvl4pPr>
      <a:lvl5pPr marL="0" marR="0" indent="914400" algn="ctr" defTabSz="58420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Gill Sans"/>
        </a:defRPr>
      </a:lvl5pPr>
      <a:lvl6pPr marL="0" marR="0" indent="1143000" algn="ctr" defTabSz="58420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Gill Sans"/>
        </a:defRPr>
      </a:lvl6pPr>
      <a:lvl7pPr marL="0" marR="0" indent="1371600" algn="ctr" defTabSz="58420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Gill Sans"/>
        </a:defRPr>
      </a:lvl7pPr>
      <a:lvl8pPr marL="0" marR="0" indent="1600200" algn="ctr" defTabSz="58420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Gill Sans"/>
        </a:defRPr>
      </a:lvl8pPr>
      <a:lvl9pPr marL="0" marR="0" indent="1828800" algn="ctr" defTabSz="58420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Gill Sans"/>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7" name="Step 10…"/>
          <p:cNvSpPr txBox="1"/>
          <p:nvPr>
            <p:ph type="ctrTitle"/>
          </p:nvPr>
        </p:nvSpPr>
        <p:spPr>
          <a:xfrm>
            <a:off x="1181100" y="787400"/>
            <a:ext cx="10375900" cy="4087515"/>
          </a:xfrm>
          <a:prstGeom prst="rect">
            <a:avLst/>
          </a:prstGeom>
        </p:spPr>
        <p:txBody>
          <a:bodyPr anchor="t"/>
          <a:lstStyle/>
          <a:p>
            <a:pPr>
              <a:defRPr sz="3400"/>
            </a:pPr>
            <a:r>
              <a:t>Step 10</a:t>
            </a:r>
          </a:p>
          <a:p>
            <a:pPr>
              <a:defRPr sz="3400"/>
            </a:pPr>
            <a:r>
              <a:t>Powerpoint 10.4</a:t>
            </a:r>
          </a:p>
          <a:p>
            <a:pPr>
              <a:defRPr sz="3400"/>
            </a:pPr>
            <a:r>
              <a:t>Big Book Study</a:t>
            </a:r>
          </a:p>
          <a:p>
            <a:pPr>
              <a:defRPr sz="3400"/>
            </a:pPr>
            <a:r>
              <a:t>Into Action page 84</a:t>
            </a:r>
          </a:p>
          <a:p>
            <a:pPr>
              <a:defRPr sz="3400"/>
            </a:pPr>
          </a:p>
          <a:p>
            <a:pPr>
              <a:defRPr sz="3400"/>
            </a:pPr>
            <a:r>
              <a:rPr>
                <a:latin typeface="Times New Roman"/>
                <a:ea typeface="Times New Roman"/>
                <a:cs typeface="Times New Roman"/>
                <a:sym typeface="Times New Roman"/>
              </a:rPr>
              <a:t>Continued to take personal inventory and when we were wrong promptly admitted it.</a:t>
            </a:r>
          </a:p>
        </p:txBody>
      </p:sp>
      <p:sp>
        <p:nvSpPr>
          <p:cNvPr id="138" name="These words are taken directly from the Big Book of Alcoholics Anonymous and The 12 Steps and 12 Traditions. They are being shown to create discussion."/>
          <p:cNvSpPr txBox="1"/>
          <p:nvPr>
            <p:ph type="subTitle" sz="quarter" idx="1"/>
          </p:nvPr>
        </p:nvSpPr>
        <p:spPr>
          <a:xfrm>
            <a:off x="1270000" y="6527800"/>
            <a:ext cx="10528300" cy="2006600"/>
          </a:xfrm>
          <a:prstGeom prst="rect">
            <a:avLst/>
          </a:prstGeom>
        </p:spPr>
        <p:txBody>
          <a:bodyPr/>
          <a:lstStyle>
            <a:lvl1pPr marL="40639" marR="40639" algn="l" defTabSz="914400">
              <a:spcBef>
                <a:spcPts val="700"/>
              </a:spcBef>
              <a:buClr>
                <a:srgbClr val="000000"/>
              </a:buClr>
              <a:buFont typeface="Arial"/>
              <a:defRPr sz="3200">
                <a:uFill>
                  <a:solidFill>
                    <a:srgbClr val="000000"/>
                  </a:solidFill>
                </a:uFill>
                <a:latin typeface="Arial"/>
                <a:ea typeface="Arial"/>
                <a:cs typeface="Arial"/>
                <a:sym typeface="Arial"/>
              </a:defRPr>
            </a:lvl1pPr>
          </a:lstStyle>
          <a:p>
            <a:pPr/>
            <a:r>
              <a:t>These words are taken directly from the Big Book of Alcoholics Anonymous and The 12 Steps and 12 Traditions. They are being shown to create discussion.</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4" name="“It is a spiritual axiom that every time we are disturbed, no matter what the cause, there is something wrong with us.”.  Talk over this and the next paragraph."/>
          <p:cNvSpPr txBox="1"/>
          <p:nvPr>
            <p:ph type="body" idx="1"/>
          </p:nvPr>
        </p:nvSpPr>
        <p:spPr>
          <a:prstGeom prst="rect">
            <a:avLst/>
          </a:prstGeom>
        </p:spPr>
        <p:txBody>
          <a:bodyPr/>
          <a:lstStyle/>
          <a:p>
            <a:pPr marL="571500" algn="ctr"/>
            <a:r>
              <a:t>“It is a spiritual axiom that every time we are disturbed, no matter what the cause, there is something wrong with us.”.</a:t>
            </a:r>
            <a:br/>
            <a:br/>
            <a:r>
              <a:t>Talk over this and the next paragraph.</a:t>
            </a:r>
          </a:p>
        </p:txBody>
      </p:sp>
      <p:sp>
        <p:nvSpPr>
          <p:cNvPr id="165" name="Step 10…"/>
          <p:cNvSpPr txBox="1"/>
          <p:nvPr>
            <p:ph type="title"/>
          </p:nvPr>
        </p:nvSpPr>
        <p:spPr>
          <a:prstGeom prst="rect">
            <a:avLst/>
          </a:prstGeom>
        </p:spPr>
        <p:txBody>
          <a:bodyPr/>
          <a:lstStyle/>
          <a:p>
            <a:pPr>
              <a:defRPr sz="3400"/>
            </a:pPr>
            <a:r>
              <a:t>Step 10</a:t>
            </a:r>
          </a:p>
          <a:p>
            <a:pPr>
              <a:defRPr sz="3400"/>
            </a:pPr>
            <a:r>
              <a:t>12 Steps and 12 Traditions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64">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64">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164">
                                            <p:txEl>
                                              <p:pRg st="1" end="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64" grpId="1"/>
    </p:bldLst>
  </p:timing>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7" name="“A spot-check inventory taken in the midst of such disturbances can be of very great help in quieting stormy emotions.”…"/>
          <p:cNvSpPr txBox="1"/>
          <p:nvPr>
            <p:ph type="body" idx="1"/>
          </p:nvPr>
        </p:nvSpPr>
        <p:spPr>
          <a:prstGeom prst="rect">
            <a:avLst/>
          </a:prstGeom>
        </p:spPr>
        <p:txBody>
          <a:bodyPr/>
          <a:lstStyle/>
          <a:p>
            <a:pPr marL="571500"/>
            <a:r>
              <a:t>“A spot-check inventory taken in the midst of such disturbances can be of very great help in quieting stormy emotions.”</a:t>
            </a:r>
          </a:p>
          <a:p>
            <a:pPr marL="0" indent="0" algn="ctr">
              <a:buSzTx/>
              <a:buNone/>
            </a:pPr>
            <a:r>
              <a:t>What is a spot check?</a:t>
            </a:r>
          </a:p>
        </p:txBody>
      </p:sp>
      <p:sp>
        <p:nvSpPr>
          <p:cNvPr id="168" name="Step 10…"/>
          <p:cNvSpPr txBox="1"/>
          <p:nvPr>
            <p:ph type="title"/>
          </p:nvPr>
        </p:nvSpPr>
        <p:spPr>
          <a:prstGeom prst="rect">
            <a:avLst/>
          </a:prstGeom>
        </p:spPr>
        <p:txBody>
          <a:bodyPr/>
          <a:lstStyle/>
          <a:p>
            <a:pPr>
              <a:defRPr sz="3400"/>
            </a:pPr>
            <a:r>
              <a:t>Step 10</a:t>
            </a:r>
          </a:p>
          <a:p>
            <a:pPr>
              <a:defRPr sz="3400"/>
            </a:pPr>
            <a:r>
              <a:t>12 Steps and 12 Traditions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67">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6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167">
                                            <p:txEl>
                                              <p:pRg st="1" end="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67" grpId="1"/>
    </p:bldLst>
  </p:timing>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0" name="“In all these situations we need self-restraint,”   Why is this our first objective?"/>
          <p:cNvSpPr txBox="1"/>
          <p:nvPr>
            <p:ph type="body" idx="1"/>
          </p:nvPr>
        </p:nvSpPr>
        <p:spPr>
          <a:xfrm>
            <a:off x="1270000" y="2857500"/>
            <a:ext cx="10299700" cy="4965700"/>
          </a:xfrm>
          <a:prstGeom prst="rect">
            <a:avLst/>
          </a:prstGeom>
        </p:spPr>
        <p:txBody>
          <a:bodyPr/>
          <a:lstStyle/>
          <a:p>
            <a:pPr marL="571500"/>
            <a:r>
              <a:t>“In all these situations we need self-restraint,”</a:t>
            </a:r>
            <a:br/>
            <a:br/>
            <a:br/>
            <a:r>
              <a:t>Why is this our first objective?</a:t>
            </a:r>
          </a:p>
        </p:txBody>
      </p:sp>
      <p:sp>
        <p:nvSpPr>
          <p:cNvPr id="171" name="Step 10…"/>
          <p:cNvSpPr txBox="1"/>
          <p:nvPr>
            <p:ph type="title"/>
          </p:nvPr>
        </p:nvSpPr>
        <p:spPr>
          <a:prstGeom prst="rect">
            <a:avLst/>
          </a:prstGeom>
        </p:spPr>
        <p:txBody>
          <a:bodyPr/>
          <a:lstStyle/>
          <a:p>
            <a:pPr>
              <a:defRPr sz="3400"/>
            </a:pPr>
            <a:r>
              <a:t>Step 10</a:t>
            </a:r>
          </a:p>
          <a:p>
            <a:pPr>
              <a:defRPr sz="3400"/>
            </a:pPr>
            <a:r>
              <a:t>12 Steps and 12 Traditions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70">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70">
                                            <p:txEl>
                                              <p:pRg st="0" end="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70" grpId="1"/>
    </p:bldLst>
  </p:timing>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3" name="“Disagreeable or unexpected problems are not the only ones that call for self-control.”…"/>
          <p:cNvSpPr txBox="1"/>
          <p:nvPr>
            <p:ph type="body" idx="1"/>
          </p:nvPr>
        </p:nvSpPr>
        <p:spPr>
          <a:prstGeom prst="rect">
            <a:avLst/>
          </a:prstGeom>
        </p:spPr>
        <p:txBody>
          <a:bodyPr/>
          <a:lstStyle/>
          <a:p>
            <a:pPr marL="571500"/>
            <a:r>
              <a:t>“Disagreeable or unexpected problems are not the only ones that call for self-control.”</a:t>
            </a:r>
          </a:p>
          <a:p>
            <a:pPr marL="0" indent="0" algn="ctr">
              <a:buSzTx/>
              <a:buNone/>
            </a:pPr>
          </a:p>
          <a:p>
            <a:pPr marL="0" indent="0" algn="ctr">
              <a:buSzTx/>
              <a:buNone/>
            </a:pPr>
            <a:r>
              <a:t>What else calls for self control?</a:t>
            </a:r>
          </a:p>
        </p:txBody>
      </p:sp>
      <p:sp>
        <p:nvSpPr>
          <p:cNvPr id="174" name="Step 10…"/>
          <p:cNvSpPr txBox="1"/>
          <p:nvPr>
            <p:ph type="title"/>
          </p:nvPr>
        </p:nvSpPr>
        <p:spPr>
          <a:prstGeom prst="rect">
            <a:avLst/>
          </a:prstGeom>
        </p:spPr>
        <p:txBody>
          <a:bodyPr/>
          <a:lstStyle/>
          <a:p>
            <a:pPr>
              <a:defRPr sz="3400"/>
            </a:pPr>
            <a:r>
              <a:t>Step 10</a:t>
            </a:r>
          </a:p>
          <a:p>
            <a:pPr>
              <a:defRPr sz="3400"/>
            </a:pPr>
            <a:r>
              <a:t>12 Steps and 12 Traditions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73">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7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17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17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Class="entr" nodeType="clickEffect" presetSubtype="0" presetID="1" grpId="1" fill="hold">
                                  <p:stCondLst>
                                    <p:cond delay="0"/>
                                  </p:stCondLst>
                                  <p:iterate type="el" backwards="0">
                                    <p:tmAbs val="0"/>
                                  </p:iterate>
                                  <p:childTnLst>
                                    <p:set>
                                      <p:cBhvr>
                                        <p:cTn id="20" fill="hold"/>
                                        <p:tgtEl>
                                          <p:spTgt spid="173">
                                            <p:txEl>
                                              <p:pRg st="3" end="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73" grpId="1"/>
    </p:bldLst>
  </p:timing>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6" name="“Finally, we begin to see that all people, including ourselves, are to some extent emotionally ill as well as frequently wrong, and then we approach true tolerance and see what real love for our fellows actually means.”…"/>
          <p:cNvSpPr txBox="1"/>
          <p:nvPr>
            <p:ph type="body" idx="1"/>
          </p:nvPr>
        </p:nvSpPr>
        <p:spPr>
          <a:prstGeom prst="rect">
            <a:avLst/>
          </a:prstGeom>
        </p:spPr>
        <p:txBody>
          <a:bodyPr/>
          <a:lstStyle/>
          <a:p>
            <a:pPr marL="571500"/>
            <a:r>
              <a:t>“Finally, we begin to see that all people, including ourselves, are to some extent emotionally ill as well as frequently wrong, and then we approach true tolerance and see what real love for our fellows actually means.”</a:t>
            </a:r>
          </a:p>
          <a:p>
            <a:pPr marL="0" indent="0">
              <a:buSzTx/>
              <a:buNone/>
            </a:pPr>
            <a:r>
              <a:t>Discuss this.</a:t>
            </a:r>
          </a:p>
        </p:txBody>
      </p:sp>
      <p:sp>
        <p:nvSpPr>
          <p:cNvPr id="177" name="Step 10…"/>
          <p:cNvSpPr txBox="1"/>
          <p:nvPr>
            <p:ph type="title"/>
          </p:nvPr>
        </p:nvSpPr>
        <p:spPr>
          <a:prstGeom prst="rect">
            <a:avLst/>
          </a:prstGeom>
        </p:spPr>
        <p:txBody>
          <a:bodyPr/>
          <a:lstStyle/>
          <a:p>
            <a:pPr>
              <a:defRPr sz="3400"/>
            </a:pPr>
            <a:r>
              <a:t>Step 10</a:t>
            </a:r>
          </a:p>
          <a:p>
            <a:pPr>
              <a:defRPr sz="3400"/>
            </a:pPr>
            <a:r>
              <a:t>12 Steps and 12 Traditions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76">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7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176">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176">
                                            <p:txEl>
                                              <p:pRg st="2" end="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76" grpId="1"/>
    </p:bldLst>
  </p:timing>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9" name="“Such a radical change in our outlook will take time, maybe a lot of time.”…"/>
          <p:cNvSpPr txBox="1"/>
          <p:nvPr>
            <p:ph type="body" idx="1"/>
          </p:nvPr>
        </p:nvSpPr>
        <p:spPr>
          <a:prstGeom prst="rect">
            <a:avLst/>
          </a:prstGeom>
        </p:spPr>
        <p:txBody>
          <a:bodyPr/>
          <a:lstStyle/>
          <a:p>
            <a:pPr marL="571500"/>
            <a:r>
              <a:t>“Such a radical change in our outlook will take time, maybe a lot of time.”</a:t>
            </a:r>
          </a:p>
          <a:p>
            <a:pPr marL="0" indent="0" algn="ctr">
              <a:buSzTx/>
              <a:buNone/>
            </a:pPr>
          </a:p>
          <a:p>
            <a:pPr marL="0" indent="0" algn="ctr">
              <a:buSzTx/>
              <a:buNone/>
            </a:pPr>
            <a:r>
              <a:t>What change in outlook, why does it take time?</a:t>
            </a:r>
          </a:p>
        </p:txBody>
      </p:sp>
      <p:sp>
        <p:nvSpPr>
          <p:cNvPr id="180" name="Step 10…"/>
          <p:cNvSpPr txBox="1"/>
          <p:nvPr>
            <p:ph type="title"/>
          </p:nvPr>
        </p:nvSpPr>
        <p:spPr>
          <a:prstGeom prst="rect">
            <a:avLst/>
          </a:prstGeom>
        </p:spPr>
        <p:txBody>
          <a:bodyPr/>
          <a:lstStyle/>
          <a:p>
            <a:pPr>
              <a:defRPr sz="3400"/>
            </a:pPr>
            <a:r>
              <a:t>Step 10</a:t>
            </a:r>
          </a:p>
          <a:p>
            <a:pPr>
              <a:defRPr sz="3400"/>
            </a:pPr>
            <a:r>
              <a:t>12 Steps and 12 Traditions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79">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79">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179">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179">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Class="entr" nodeType="clickEffect" presetSubtype="0" presetID="1" grpId="1" fill="hold">
                                  <p:stCondLst>
                                    <p:cond delay="0"/>
                                  </p:stCondLst>
                                  <p:iterate type="el" backwards="0">
                                    <p:tmAbs val="0"/>
                                  </p:iterate>
                                  <p:childTnLst>
                                    <p:set>
                                      <p:cBhvr>
                                        <p:cTn id="20" fill="hold"/>
                                        <p:tgtEl>
                                          <p:spTgt spid="179">
                                            <p:txEl>
                                              <p:pRg st="3" end="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79" grpId="1"/>
    </p:bldLst>
  </p:timing>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2" name="“When evening comes, perhaps just before going to sleep, many of us draw up a balance sheet for the day.”…"/>
          <p:cNvSpPr txBox="1"/>
          <p:nvPr>
            <p:ph type="body" idx="1"/>
          </p:nvPr>
        </p:nvSpPr>
        <p:spPr>
          <a:prstGeom prst="rect">
            <a:avLst/>
          </a:prstGeom>
        </p:spPr>
        <p:txBody>
          <a:bodyPr/>
          <a:lstStyle/>
          <a:p>
            <a:pPr marL="571500"/>
            <a:r>
              <a:t>“When evening comes, perhaps just before going to sleep, many of us draw up a balance sheet for the day.”</a:t>
            </a:r>
          </a:p>
          <a:p>
            <a:pPr marL="0" indent="0" algn="ctr">
              <a:buSzTx/>
              <a:buNone/>
            </a:pPr>
          </a:p>
          <a:p>
            <a:pPr marL="0" indent="0" algn="ctr">
              <a:buSzTx/>
              <a:buNone/>
            </a:pPr>
            <a:r>
              <a:t>What points are there to remember?</a:t>
            </a:r>
          </a:p>
        </p:txBody>
      </p:sp>
      <p:sp>
        <p:nvSpPr>
          <p:cNvPr id="183" name="Step 10…"/>
          <p:cNvSpPr txBox="1"/>
          <p:nvPr>
            <p:ph type="title"/>
          </p:nvPr>
        </p:nvSpPr>
        <p:spPr>
          <a:prstGeom prst="rect">
            <a:avLst/>
          </a:prstGeom>
        </p:spPr>
        <p:txBody>
          <a:bodyPr/>
          <a:lstStyle/>
          <a:p>
            <a:pPr>
              <a:defRPr sz="3400"/>
            </a:pPr>
            <a:r>
              <a:t>Step 10</a:t>
            </a:r>
          </a:p>
          <a:p>
            <a:pPr>
              <a:defRPr sz="3400"/>
            </a:pPr>
            <a:r>
              <a:t>12 Steps and 12 Traditions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82">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82">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182">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182">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Class="entr" nodeType="clickEffect" presetSubtype="0" presetID="1" grpId="1" fill="hold">
                                  <p:stCondLst>
                                    <p:cond delay="0"/>
                                  </p:stCondLst>
                                  <p:iterate type="el" backwards="0">
                                    <p:tmAbs val="0"/>
                                  </p:iterate>
                                  <p:childTnLst>
                                    <p:set>
                                      <p:cBhvr>
                                        <p:cTn id="20" fill="hold"/>
                                        <p:tgtEl>
                                          <p:spTgt spid="182">
                                            <p:txEl>
                                              <p:pRg st="3" end="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82" grpId="1"/>
    </p:bldLst>
  </p:timing>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5" name="“Learning daily to spot, admit, and correct these flaws is the essence of character-building and good living.”…"/>
          <p:cNvSpPr txBox="1"/>
          <p:nvPr>
            <p:ph type="body" idx="1"/>
          </p:nvPr>
        </p:nvSpPr>
        <p:spPr>
          <a:prstGeom prst="rect">
            <a:avLst/>
          </a:prstGeom>
        </p:spPr>
        <p:txBody>
          <a:bodyPr/>
          <a:lstStyle/>
          <a:p>
            <a:pPr marL="571500"/>
            <a:r>
              <a:t>“Learning daily to spot, admit, and correct these flaws is the essence of character-building and good living.”</a:t>
            </a:r>
          </a:p>
          <a:p>
            <a:pPr marL="0" indent="0" algn="ctr">
              <a:buSzTx/>
              <a:buNone/>
            </a:pPr>
          </a:p>
          <a:p>
            <a:pPr marL="0" indent="0" algn="ctr">
              <a:buSzTx/>
              <a:buNone/>
            </a:pPr>
            <a:r>
              <a:t>How does this chapter conclude?</a:t>
            </a:r>
          </a:p>
        </p:txBody>
      </p:sp>
      <p:sp>
        <p:nvSpPr>
          <p:cNvPr id="186" name="Step 10…"/>
          <p:cNvSpPr txBox="1"/>
          <p:nvPr>
            <p:ph type="title"/>
          </p:nvPr>
        </p:nvSpPr>
        <p:spPr>
          <a:prstGeom prst="rect">
            <a:avLst/>
          </a:prstGeom>
        </p:spPr>
        <p:txBody>
          <a:bodyPr/>
          <a:lstStyle/>
          <a:p>
            <a:pPr>
              <a:defRPr sz="3400"/>
            </a:pPr>
            <a:r>
              <a:t>Step 10</a:t>
            </a:r>
          </a:p>
          <a:p>
            <a:pPr>
              <a:defRPr sz="3400"/>
            </a:pPr>
            <a:r>
              <a:t>12 Steps and 12 Traditions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85">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85">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185">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185">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Class="entr" nodeType="clickEffect" presetSubtype="0" presetID="1" grpId="1" fill="hold">
                                  <p:stCondLst>
                                    <p:cond delay="0"/>
                                  </p:stCondLst>
                                  <p:iterate type="el" backwards="0">
                                    <p:tmAbs val="0"/>
                                  </p:iterate>
                                  <p:childTnLst>
                                    <p:set>
                                      <p:cBhvr>
                                        <p:cTn id="20" fill="hold"/>
                                        <p:tgtEl>
                                          <p:spTgt spid="185">
                                            <p:txEl>
                                              <p:pRg st="3" end="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85" grpId="1"/>
    </p:bldLst>
  </p:timing>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0" name="Step 10…"/>
          <p:cNvSpPr txBox="1"/>
          <p:nvPr>
            <p:ph type="title"/>
          </p:nvPr>
        </p:nvSpPr>
        <p:spPr>
          <a:prstGeom prst="rect">
            <a:avLst/>
          </a:prstGeom>
        </p:spPr>
        <p:txBody>
          <a:bodyPr/>
          <a:lstStyle/>
          <a:p>
            <a:pPr>
              <a:defRPr sz="3400"/>
            </a:pPr>
            <a:r>
              <a:t>Step 10</a:t>
            </a:r>
          </a:p>
          <a:p>
            <a:pPr>
              <a:defRPr sz="3400"/>
            </a:pPr>
            <a:r>
              <a:t>Big Book Study</a:t>
            </a:r>
          </a:p>
          <a:p>
            <a:pPr>
              <a:defRPr sz="3400"/>
            </a:pPr>
            <a:r>
              <a:t>Into Action page</a:t>
            </a:r>
          </a:p>
        </p:txBody>
      </p:sp>
      <p:sp>
        <p:nvSpPr>
          <p:cNvPr id="141" name="“This thought brings us to Step Ten, which suggests - ”…"/>
          <p:cNvSpPr txBox="1"/>
          <p:nvPr>
            <p:ph type="body" idx="1"/>
          </p:nvPr>
        </p:nvSpPr>
        <p:spPr>
          <a:prstGeom prst="rect">
            <a:avLst/>
          </a:prstGeom>
        </p:spPr>
        <p:txBody>
          <a:bodyPr/>
          <a:lstStyle/>
          <a:p>
            <a:pPr marL="571500"/>
            <a:r>
              <a:t>“This thought brings us to Step Ten, which suggests - ”</a:t>
            </a:r>
          </a:p>
          <a:p>
            <a:pPr marL="0" indent="0" algn="ctr">
              <a:buSzTx/>
              <a:buNone/>
            </a:pPr>
          </a:p>
          <a:p>
            <a:pPr marL="0" indent="0" algn="ctr">
              <a:buSzTx/>
              <a:buNone/>
            </a:pPr>
            <a:r>
              <a:t>What does this suggest?</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41">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41">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141">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141">
                                            <p:txEl>
                                              <p:pRg st="2" end="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41" grpId="1"/>
    </p:bldLst>
  </p:timing>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3" name="“And we have ceased fighting anything or anyone - even alcohol.”…"/>
          <p:cNvSpPr txBox="1"/>
          <p:nvPr>
            <p:ph type="body" idx="1"/>
          </p:nvPr>
        </p:nvSpPr>
        <p:spPr>
          <a:prstGeom prst="rect">
            <a:avLst/>
          </a:prstGeom>
        </p:spPr>
        <p:txBody>
          <a:bodyPr/>
          <a:lstStyle/>
          <a:p>
            <a:pPr marL="571500"/>
            <a:r>
              <a:t>“And we have ceased fighting anything or anyone - even alcohol.”</a:t>
            </a:r>
          </a:p>
          <a:p>
            <a:pPr marL="0" indent="0" algn="ctr">
              <a:buSzTx/>
              <a:buNone/>
            </a:pPr>
          </a:p>
          <a:p>
            <a:pPr marL="0" indent="0" algn="ctr">
              <a:buSzTx/>
              <a:buNone/>
            </a:pPr>
            <a:r>
              <a:t>Discuss the importance of the meaning of this paragraph.</a:t>
            </a:r>
          </a:p>
        </p:txBody>
      </p:sp>
      <p:sp>
        <p:nvSpPr>
          <p:cNvPr id="144" name="Step 10…"/>
          <p:cNvSpPr txBox="1"/>
          <p:nvPr>
            <p:ph type="title"/>
          </p:nvPr>
        </p:nvSpPr>
        <p:spPr>
          <a:prstGeom prst="rect">
            <a:avLst/>
          </a:prstGeom>
        </p:spPr>
        <p:txBody>
          <a:bodyPr/>
          <a:lstStyle/>
          <a:p>
            <a:pPr>
              <a:defRPr sz="3400"/>
            </a:pPr>
            <a:r>
              <a:t>Step 10</a:t>
            </a:r>
          </a:p>
          <a:p>
            <a:pPr>
              <a:defRPr sz="3400"/>
            </a:pPr>
            <a:r>
              <a:t>Big Book Study</a:t>
            </a:r>
          </a:p>
          <a:p>
            <a:pPr>
              <a:defRPr sz="3400"/>
            </a:pPr>
            <a:r>
              <a:t>Into Action page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43">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4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14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143">
                                            <p:txEl>
                                              <p:pRg st="2" end="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43" grpId="1"/>
    </p:bldLst>
  </p:timing>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6" name="“It is easy to let up on the spiritual program of action and rest on our laurels.”…"/>
          <p:cNvSpPr txBox="1"/>
          <p:nvPr>
            <p:ph type="body" idx="1"/>
          </p:nvPr>
        </p:nvSpPr>
        <p:spPr>
          <a:prstGeom prst="rect">
            <a:avLst/>
          </a:prstGeom>
        </p:spPr>
        <p:txBody>
          <a:bodyPr/>
          <a:lstStyle/>
          <a:p>
            <a:pPr marL="571500"/>
            <a:r>
              <a:t>“It is easy to let up on the spiritual program of action and rest on our laurels.”</a:t>
            </a:r>
          </a:p>
          <a:p>
            <a:pPr marL="0" indent="0" algn="ctr">
              <a:buSzTx/>
              <a:buNone/>
            </a:pPr>
          </a:p>
          <a:p>
            <a:pPr marL="0" indent="0" algn="ctr">
              <a:buSzTx/>
              <a:buNone/>
            </a:pPr>
            <a:r>
              <a:t>What happens if we do?</a:t>
            </a:r>
          </a:p>
        </p:txBody>
      </p:sp>
      <p:sp>
        <p:nvSpPr>
          <p:cNvPr id="147" name="Step 10…"/>
          <p:cNvSpPr txBox="1"/>
          <p:nvPr>
            <p:ph type="title"/>
          </p:nvPr>
        </p:nvSpPr>
        <p:spPr>
          <a:prstGeom prst="rect">
            <a:avLst/>
          </a:prstGeom>
        </p:spPr>
        <p:txBody>
          <a:bodyPr/>
          <a:lstStyle/>
          <a:p>
            <a:pPr>
              <a:defRPr sz="3400"/>
            </a:pPr>
            <a:r>
              <a:t>Step 10</a:t>
            </a:r>
          </a:p>
          <a:p>
            <a:pPr>
              <a:defRPr sz="3400"/>
            </a:pPr>
            <a:r>
              <a:t>Big Book Study</a:t>
            </a:r>
          </a:p>
          <a:p>
            <a:pPr>
              <a:defRPr sz="3400"/>
            </a:pPr>
            <a:r>
              <a:t>Into Action page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46">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4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146">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146">
                                            <p:txEl>
                                              <p:pRg st="2" end="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46" grpId="1"/>
    </p:bldLst>
  </p:timing>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9" name="“If we are painstaking about this phase of our development, we will be amazed before we are half way through.”…"/>
          <p:cNvSpPr txBox="1"/>
          <p:nvPr>
            <p:ph type="body" idx="1"/>
          </p:nvPr>
        </p:nvSpPr>
        <p:spPr>
          <a:prstGeom prst="rect">
            <a:avLst/>
          </a:prstGeom>
        </p:spPr>
        <p:txBody>
          <a:bodyPr/>
          <a:lstStyle/>
          <a:p>
            <a:pPr marL="571500"/>
            <a:r>
              <a:t>“If we are painstaking about this phase of our development, we will be amazed before we are half way through.”</a:t>
            </a:r>
          </a:p>
          <a:p>
            <a:pPr marL="0" indent="0" algn="ctr">
              <a:buSzTx/>
              <a:buNone/>
            </a:pPr>
          </a:p>
          <a:p>
            <a:pPr marL="0" indent="0" algn="ctr">
              <a:buSzTx/>
              <a:buNone/>
            </a:pPr>
            <a:r>
              <a:t>Why?</a:t>
            </a:r>
          </a:p>
        </p:txBody>
      </p:sp>
      <p:sp>
        <p:nvSpPr>
          <p:cNvPr id="150" name="Step 10…"/>
          <p:cNvSpPr txBox="1"/>
          <p:nvPr>
            <p:ph type="title"/>
          </p:nvPr>
        </p:nvSpPr>
        <p:spPr>
          <a:prstGeom prst="rect">
            <a:avLst/>
          </a:prstGeom>
        </p:spPr>
        <p:txBody>
          <a:bodyPr/>
          <a:lstStyle/>
          <a:p>
            <a:pPr>
              <a:defRPr sz="3400"/>
            </a:pPr>
            <a:r>
              <a:t>Step 10</a:t>
            </a:r>
          </a:p>
          <a:p>
            <a:pPr>
              <a:defRPr sz="3400"/>
            </a:pPr>
            <a:r>
              <a:t>Big Book Study</a:t>
            </a:r>
          </a:p>
          <a:p>
            <a:pPr>
              <a:defRPr sz="3400"/>
            </a:pPr>
            <a:r>
              <a:t>Into Action page</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2" name="Step 10…"/>
          <p:cNvSpPr txBox="1"/>
          <p:nvPr>
            <p:ph type="title"/>
          </p:nvPr>
        </p:nvSpPr>
        <p:spPr>
          <a:prstGeom prst="rect">
            <a:avLst/>
          </a:prstGeom>
        </p:spPr>
        <p:txBody>
          <a:bodyPr/>
          <a:lstStyle/>
          <a:p>
            <a:pPr>
              <a:defRPr sz="3400"/>
            </a:pPr>
            <a:r>
              <a:t>Step 10</a:t>
            </a:r>
          </a:p>
          <a:p>
            <a:pPr>
              <a:defRPr sz="3400"/>
            </a:pPr>
            <a:r>
              <a:t>12 Steps and 12 Traditions</a:t>
            </a:r>
          </a:p>
        </p:txBody>
      </p:sp>
      <p:sp>
        <p:nvSpPr>
          <p:cNvPr id="153" name="“But when we approach Step Ten we commence to put our A.A. way of living to practical use, day by day, in fair weather or foul.”…"/>
          <p:cNvSpPr txBox="1"/>
          <p:nvPr>
            <p:ph type="body" idx="1"/>
          </p:nvPr>
        </p:nvSpPr>
        <p:spPr>
          <a:prstGeom prst="rect">
            <a:avLst/>
          </a:prstGeom>
        </p:spPr>
        <p:txBody>
          <a:bodyPr/>
          <a:lstStyle/>
          <a:p>
            <a:pPr marL="571500" algn="ctr"/>
            <a:r>
              <a:t>“But when we approach Step Ten we commence to put our A.A. way of living to practical use, day by day, in fair weather or foul.”</a:t>
            </a:r>
            <a:br/>
          </a:p>
          <a:p>
            <a:pPr marL="0" indent="0" algn="ctr">
              <a:buSzTx/>
              <a:buNone/>
            </a:pPr>
            <a:r>
              <a:t>Discuss what this means.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53">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5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15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153">
                                            <p:txEl>
                                              <p:pRg st="2" end="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53" grpId="1"/>
    </p:bldLst>
  </p:timing>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5" name="“But there is another kind of hangover which we all experience whether we are drinking or not.”…"/>
          <p:cNvSpPr txBox="1"/>
          <p:nvPr>
            <p:ph type="body" idx="1"/>
          </p:nvPr>
        </p:nvSpPr>
        <p:spPr>
          <a:prstGeom prst="rect">
            <a:avLst/>
          </a:prstGeom>
        </p:spPr>
        <p:txBody>
          <a:bodyPr/>
          <a:lstStyle/>
          <a:p>
            <a:pPr marL="571500"/>
            <a:r>
              <a:t>“But there is another kind of hangover which we all experience whether we are drinking or not.”</a:t>
            </a:r>
          </a:p>
          <a:p>
            <a:pPr marL="571500"/>
          </a:p>
          <a:p>
            <a:pPr marL="0" indent="0" algn="ctr">
              <a:buSzTx/>
              <a:buNone/>
            </a:pPr>
            <a:r>
              <a:t>What is this?</a:t>
            </a:r>
          </a:p>
        </p:txBody>
      </p:sp>
      <p:sp>
        <p:nvSpPr>
          <p:cNvPr id="156" name="Step 10…"/>
          <p:cNvSpPr txBox="1"/>
          <p:nvPr>
            <p:ph type="title"/>
          </p:nvPr>
        </p:nvSpPr>
        <p:spPr>
          <a:prstGeom prst="rect">
            <a:avLst/>
          </a:prstGeom>
        </p:spPr>
        <p:txBody>
          <a:bodyPr/>
          <a:lstStyle/>
          <a:p>
            <a:pPr>
              <a:defRPr sz="3400"/>
            </a:pPr>
            <a:r>
              <a:t>Step 10</a:t>
            </a:r>
          </a:p>
          <a:p>
            <a:pPr>
              <a:defRPr sz="3400"/>
            </a:pPr>
            <a:r>
              <a:t>12 Steps and 12 Traditions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55">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55">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155">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155">
                                            <p:txEl>
                                              <p:pRg st="2" end="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55" grpId="1"/>
    </p:bldLst>
  </p:timing>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8" name="“Although all inventories are alike in principle, the time factor does distinguish one from another”…"/>
          <p:cNvSpPr txBox="1"/>
          <p:nvPr>
            <p:ph type="body" idx="1"/>
          </p:nvPr>
        </p:nvSpPr>
        <p:spPr>
          <a:prstGeom prst="rect">
            <a:avLst/>
          </a:prstGeom>
        </p:spPr>
        <p:txBody>
          <a:bodyPr/>
          <a:lstStyle/>
          <a:p>
            <a:pPr marL="571500"/>
            <a:r>
              <a:t>“Although all inventories are alike in principle, the time factor does distinguish one from another”</a:t>
            </a:r>
          </a:p>
          <a:p>
            <a:pPr marL="0" indent="0" algn="ctr">
              <a:buSzTx/>
              <a:buNone/>
            </a:pPr>
          </a:p>
          <a:p>
            <a:pPr marL="0" indent="0" algn="ctr">
              <a:buSzTx/>
              <a:buNone/>
            </a:pPr>
            <a:r>
              <a:t>What are the different types of inventory?</a:t>
            </a:r>
          </a:p>
        </p:txBody>
      </p:sp>
      <p:sp>
        <p:nvSpPr>
          <p:cNvPr id="159" name="Step 10…"/>
          <p:cNvSpPr txBox="1"/>
          <p:nvPr>
            <p:ph type="title"/>
          </p:nvPr>
        </p:nvSpPr>
        <p:spPr>
          <a:prstGeom prst="rect">
            <a:avLst/>
          </a:prstGeom>
        </p:spPr>
        <p:txBody>
          <a:bodyPr/>
          <a:lstStyle/>
          <a:p>
            <a:pPr>
              <a:defRPr sz="3400"/>
            </a:pPr>
            <a:r>
              <a:t>Step 10</a:t>
            </a:r>
          </a:p>
          <a:p>
            <a:pPr>
              <a:defRPr sz="3400"/>
            </a:pPr>
            <a:r>
              <a:t>12 Steps and 12 Traditions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58">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58">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158">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158">
                                            <p:txEl>
                                              <p:pRg st="2" end="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58" grpId="1"/>
    </p:bldLst>
  </p:timing>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1" name="“Aren’t these practices joy-killers as well as time consumers?”…"/>
          <p:cNvSpPr txBox="1"/>
          <p:nvPr>
            <p:ph type="body" idx="1"/>
          </p:nvPr>
        </p:nvSpPr>
        <p:spPr>
          <a:prstGeom prst="rect">
            <a:avLst/>
          </a:prstGeom>
        </p:spPr>
        <p:txBody>
          <a:bodyPr/>
          <a:lstStyle/>
          <a:p>
            <a:pPr marL="571500"/>
            <a:r>
              <a:t>“Aren’t these practices joy-killers as well as time consumers?”</a:t>
            </a:r>
          </a:p>
          <a:p>
            <a:pPr marL="0" indent="0" algn="ctr">
              <a:buSzTx/>
              <a:buNone/>
            </a:pPr>
          </a:p>
          <a:p>
            <a:pPr marL="0" indent="0" algn="ctr">
              <a:buSzTx/>
              <a:buNone/>
            </a:pPr>
            <a:r>
              <a:t>Discuss the answer to this question.</a:t>
            </a:r>
          </a:p>
        </p:txBody>
      </p:sp>
      <p:sp>
        <p:nvSpPr>
          <p:cNvPr id="162" name="Step 10…"/>
          <p:cNvSpPr txBox="1"/>
          <p:nvPr>
            <p:ph type="title"/>
          </p:nvPr>
        </p:nvSpPr>
        <p:spPr>
          <a:prstGeom prst="rect">
            <a:avLst/>
          </a:prstGeom>
        </p:spPr>
        <p:txBody>
          <a:bodyPr/>
          <a:lstStyle/>
          <a:p>
            <a:pPr>
              <a:defRPr sz="3400"/>
            </a:pPr>
            <a:r>
              <a:t>Step 10</a:t>
            </a:r>
          </a:p>
          <a:p>
            <a:pPr>
              <a:defRPr sz="3400"/>
            </a:pPr>
            <a:r>
              <a:t>12 Steps and 12 Traditions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61">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61">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161">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161">
                                            <p:txEl>
                                              <p:pRg st="2" end="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61" grpId="1"/>
    </p:bldLst>
  </p:timing>
</p:sld>
</file>

<file path=ppt/theme/_rels/theme1.xml.rels><?xml version="1.0" encoding="UTF-8"?>
<Relationships xmlns="http://schemas.openxmlformats.org/package/2006/relationships"><Relationship Id="rId1" Type="http://schemas.openxmlformats.org/officeDocument/2006/relationships/image" Target="../media/image1.png"/></Relationships>

</file>

<file path=ppt/theme/_rels/theme2.xml.rels><?xml version="1.0" encoding="UTF-8"?>
<Relationships xmlns="http://schemas.openxmlformats.org/package/2006/relationships"><Relationship Id="rId1" Type="http://schemas.openxmlformats.org/officeDocument/2006/relationships/image" Target="../media/image2.png"/></Relationships>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Gill Sans"/>
        <a:ea typeface="Gill Sans"/>
        <a:cs typeface="Gill Sans"/>
      </a:majorFont>
      <a:minorFont>
        <a:latin typeface="Gill Sans"/>
        <a:ea typeface="Gill Sans"/>
        <a:cs typeface="Gill Sans"/>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4000" u="none" kumimoji="0" normalizeH="0">
            <a:ln>
              <a:noFill/>
            </a:ln>
            <a:solidFill>
              <a:srgbClr val="FFFFFF"/>
            </a:solidFill>
            <a:effectLst>
              <a:outerShdw sx="100000" sy="100000" kx="0" ky="0" algn="b" rotWithShape="0" blurRad="38100" dist="12700" dir="5400000">
                <a:srgbClr val="000000">
                  <a:alpha val="50000"/>
                </a:srgbClr>
              </a:outerShdw>
            </a:effectLst>
            <a:uFillTx/>
            <a:latin typeface="+mn-lt"/>
            <a:ea typeface="+mn-ea"/>
            <a:cs typeface="+mn-cs"/>
            <a:sym typeface="Gill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n-lt"/>
            <a:ea typeface="+mn-ea"/>
            <a:cs typeface="+mn-cs"/>
            <a:sym typeface="Gill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Gill Sans"/>
        <a:ea typeface="Gill Sans"/>
        <a:cs typeface="Gill Sans"/>
      </a:majorFont>
      <a:minorFont>
        <a:latin typeface="Gill Sans"/>
        <a:ea typeface="Gill Sans"/>
        <a:cs typeface="Gill Sans"/>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4000" u="none" kumimoji="0" normalizeH="0">
            <a:ln>
              <a:noFill/>
            </a:ln>
            <a:solidFill>
              <a:srgbClr val="FFFFFF"/>
            </a:solidFill>
            <a:effectLst>
              <a:outerShdw sx="100000" sy="100000" kx="0" ky="0" algn="b" rotWithShape="0" blurRad="38100" dist="12700" dir="5400000">
                <a:srgbClr val="000000">
                  <a:alpha val="50000"/>
                </a:srgbClr>
              </a:outerShdw>
            </a:effectLst>
            <a:uFillTx/>
            <a:latin typeface="+mn-lt"/>
            <a:ea typeface="+mn-ea"/>
            <a:cs typeface="+mn-cs"/>
            <a:sym typeface="Gill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n-lt"/>
            <a:ea typeface="+mn-ea"/>
            <a:cs typeface="+mn-cs"/>
            <a:sym typeface="Gill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